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A42C"/>
    <a:srgbClr val="B4C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D0DC07-A344-4C1E-95CC-FA463B73B9DA}" v="613" dt="2023-05-24T19:09:44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2" autoAdjust="0"/>
  </p:normalViewPr>
  <p:slideViewPr>
    <p:cSldViewPr snapToGrid="0">
      <p:cViewPr>
        <p:scale>
          <a:sx n="66" d="100"/>
          <a:sy n="66" d="100"/>
        </p:scale>
        <p:origin x="2352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Putz" userId="babe61abe880fa45" providerId="LiveId" clId="{1ED0DC07-A344-4C1E-95CC-FA463B73B9DA}"/>
    <pc:docChg chg="undo redo custSel addSld delSld modSld">
      <pc:chgData name="Erik Putz" userId="babe61abe880fa45" providerId="LiveId" clId="{1ED0DC07-A344-4C1E-95CC-FA463B73B9DA}" dt="2023-05-24T19:14:51.100" v="1824" actId="20577"/>
      <pc:docMkLst>
        <pc:docMk/>
      </pc:docMkLst>
      <pc:sldChg chg="addSp modSp mod">
        <pc:chgData name="Erik Putz" userId="babe61abe880fa45" providerId="LiveId" clId="{1ED0DC07-A344-4C1E-95CC-FA463B73B9DA}" dt="2023-05-24T19:10:09.461" v="1814" actId="1076"/>
        <pc:sldMkLst>
          <pc:docMk/>
          <pc:sldMk cId="2378368150" sldId="256"/>
        </pc:sldMkLst>
        <pc:spChg chg="add mod">
          <ac:chgData name="Erik Putz" userId="babe61abe880fa45" providerId="LiveId" clId="{1ED0DC07-A344-4C1E-95CC-FA463B73B9DA}" dt="2023-05-24T19:10:09.461" v="1814" actId="1076"/>
          <ac:spMkLst>
            <pc:docMk/>
            <pc:sldMk cId="2378368150" sldId="256"/>
            <ac:spMk id="2" creationId="{7B2EA882-5118-58B7-505F-5132772C7BE8}"/>
          </ac:spMkLst>
        </pc:spChg>
      </pc:sldChg>
      <pc:sldChg chg="modTransition modAnim">
        <pc:chgData name="Erik Putz" userId="babe61abe880fa45" providerId="LiveId" clId="{1ED0DC07-A344-4C1E-95CC-FA463B73B9DA}" dt="2023-05-24T04:05:29.678" v="106"/>
        <pc:sldMkLst>
          <pc:docMk/>
          <pc:sldMk cId="3377315541" sldId="257"/>
        </pc:sldMkLst>
      </pc:sldChg>
      <pc:sldChg chg="modTransition modAnim">
        <pc:chgData name="Erik Putz" userId="babe61abe880fa45" providerId="LiveId" clId="{1ED0DC07-A344-4C1E-95CC-FA463B73B9DA}" dt="2023-05-24T04:01:08.166" v="96"/>
        <pc:sldMkLst>
          <pc:docMk/>
          <pc:sldMk cId="3203016523" sldId="258"/>
        </pc:sldMkLst>
      </pc:sldChg>
      <pc:sldChg chg="addSp delSp modSp add mod delAnim modAnim">
        <pc:chgData name="Erik Putz" userId="babe61abe880fa45" providerId="LiveId" clId="{1ED0DC07-A344-4C1E-95CC-FA463B73B9DA}" dt="2023-05-24T04:17:43.582" v="151"/>
        <pc:sldMkLst>
          <pc:docMk/>
          <pc:sldMk cId="963207055" sldId="259"/>
        </pc:sldMkLst>
        <pc:spChg chg="mod">
          <ac:chgData name="Erik Putz" userId="babe61abe880fa45" providerId="LiveId" clId="{1ED0DC07-A344-4C1E-95CC-FA463B73B9DA}" dt="2023-05-24T03:47:21.088" v="10" actId="207"/>
          <ac:spMkLst>
            <pc:docMk/>
            <pc:sldMk cId="963207055" sldId="259"/>
            <ac:spMk id="3" creationId="{E613B410-0C27-2000-F3C7-3D589E92FF55}"/>
          </ac:spMkLst>
        </pc:spChg>
        <pc:spChg chg="mod">
          <ac:chgData name="Erik Putz" userId="babe61abe880fa45" providerId="LiveId" clId="{1ED0DC07-A344-4C1E-95CC-FA463B73B9DA}" dt="2023-05-24T03:47:21.088" v="10" actId="207"/>
          <ac:spMkLst>
            <pc:docMk/>
            <pc:sldMk cId="963207055" sldId="259"/>
            <ac:spMk id="4" creationId="{A47DCE7A-B8FE-9540-22A5-51F353530C0F}"/>
          </ac:spMkLst>
        </pc:spChg>
        <pc:spChg chg="add mod">
          <ac:chgData name="Erik Putz" userId="babe61abe880fa45" providerId="LiveId" clId="{1ED0DC07-A344-4C1E-95CC-FA463B73B9DA}" dt="2023-05-24T03:46:50.726" v="5" actId="571"/>
          <ac:spMkLst>
            <pc:docMk/>
            <pc:sldMk cId="963207055" sldId="259"/>
            <ac:spMk id="5" creationId="{3897C1F9-BE29-17FA-CECA-E85566FD4969}"/>
          </ac:spMkLst>
        </pc:spChg>
        <pc:spChg chg="add mod">
          <ac:chgData name="Erik Putz" userId="babe61abe880fa45" providerId="LiveId" clId="{1ED0DC07-A344-4C1E-95CC-FA463B73B9DA}" dt="2023-05-24T03:46:50.726" v="5" actId="571"/>
          <ac:spMkLst>
            <pc:docMk/>
            <pc:sldMk cId="963207055" sldId="259"/>
            <ac:spMk id="7" creationId="{3F2DD452-FB02-B8C0-CC0F-92E958B5B333}"/>
          </ac:spMkLst>
        </pc:spChg>
        <pc:spChg chg="add mod">
          <ac:chgData name="Erik Putz" userId="babe61abe880fa45" providerId="LiveId" clId="{1ED0DC07-A344-4C1E-95CC-FA463B73B9DA}" dt="2023-05-24T03:47:23.573" v="11" actId="20577"/>
          <ac:spMkLst>
            <pc:docMk/>
            <pc:sldMk cId="963207055" sldId="259"/>
            <ac:spMk id="8" creationId="{ED7B90AE-5E22-CDEA-93E0-5893ADD16821}"/>
          </ac:spMkLst>
        </pc:spChg>
        <pc:spChg chg="add mod">
          <ac:chgData name="Erik Putz" userId="babe61abe880fa45" providerId="LiveId" clId="{1ED0DC07-A344-4C1E-95CC-FA463B73B9DA}" dt="2023-05-24T03:48:56.566" v="62" actId="1076"/>
          <ac:spMkLst>
            <pc:docMk/>
            <pc:sldMk cId="963207055" sldId="259"/>
            <ac:spMk id="9" creationId="{301381C7-277F-166E-3459-8DC4AAE10A11}"/>
          </ac:spMkLst>
        </pc:spChg>
        <pc:picChg chg="del">
          <ac:chgData name="Erik Putz" userId="babe61abe880fa45" providerId="LiveId" clId="{1ED0DC07-A344-4C1E-95CC-FA463B73B9DA}" dt="2023-05-24T03:55:33.515" v="78" actId="478"/>
          <ac:picMkLst>
            <pc:docMk/>
            <pc:sldMk cId="963207055" sldId="259"/>
            <ac:picMk id="6" creationId="{3F1AEC99-7138-47F1-271F-63DAF45518DC}"/>
          </ac:picMkLst>
        </pc:picChg>
        <pc:picChg chg="add del mod">
          <ac:chgData name="Erik Putz" userId="babe61abe880fa45" providerId="LiveId" clId="{1ED0DC07-A344-4C1E-95CC-FA463B73B9DA}" dt="2023-05-24T03:53:01.639" v="70" actId="478"/>
          <ac:picMkLst>
            <pc:docMk/>
            <pc:sldMk cId="963207055" sldId="259"/>
            <ac:picMk id="11" creationId="{2ADFA9FD-38F3-9D7B-ED74-DCC9E83FE6E5}"/>
          </ac:picMkLst>
        </pc:picChg>
        <pc:picChg chg="add mod modCrop">
          <ac:chgData name="Erik Putz" userId="babe61abe880fa45" providerId="LiveId" clId="{1ED0DC07-A344-4C1E-95CC-FA463B73B9DA}" dt="2023-05-24T03:55:31.477" v="77" actId="1076"/>
          <ac:picMkLst>
            <pc:docMk/>
            <pc:sldMk cId="963207055" sldId="259"/>
            <ac:picMk id="12" creationId="{5E5DDCA5-D81C-83FE-5BD0-872B86D13B3E}"/>
          </ac:picMkLst>
        </pc:picChg>
      </pc:sldChg>
      <pc:sldChg chg="addSp delSp modSp add mod delAnim modAnim">
        <pc:chgData name="Erik Putz" userId="babe61abe880fa45" providerId="LiveId" clId="{1ED0DC07-A344-4C1E-95CC-FA463B73B9DA}" dt="2023-05-24T04:20:06.627" v="160" actId="13244"/>
        <pc:sldMkLst>
          <pc:docMk/>
          <pc:sldMk cId="3038411040" sldId="260"/>
        </pc:sldMkLst>
        <pc:spChg chg="mod">
          <ac:chgData name="Erik Putz" userId="babe61abe880fa45" providerId="LiveId" clId="{1ED0DC07-A344-4C1E-95CC-FA463B73B9DA}" dt="2023-05-24T04:16:21.902" v="149" actId="1036"/>
          <ac:spMkLst>
            <pc:docMk/>
            <pc:sldMk cId="3038411040" sldId="260"/>
            <ac:spMk id="3" creationId="{E613B410-0C27-2000-F3C7-3D589E92FF55}"/>
          </ac:spMkLst>
        </pc:spChg>
        <pc:spChg chg="mod">
          <ac:chgData name="Erik Putz" userId="babe61abe880fa45" providerId="LiveId" clId="{1ED0DC07-A344-4C1E-95CC-FA463B73B9DA}" dt="2023-05-24T04:16:21.902" v="149" actId="1036"/>
          <ac:spMkLst>
            <pc:docMk/>
            <pc:sldMk cId="3038411040" sldId="260"/>
            <ac:spMk id="4" creationId="{A47DCE7A-B8FE-9540-22A5-51F353530C0F}"/>
          </ac:spMkLst>
        </pc:spChg>
        <pc:spChg chg="add mod">
          <ac:chgData name="Erik Putz" userId="babe61abe880fa45" providerId="LiveId" clId="{1ED0DC07-A344-4C1E-95CC-FA463B73B9DA}" dt="2023-05-24T04:15:18.100" v="116" actId="571"/>
          <ac:spMkLst>
            <pc:docMk/>
            <pc:sldMk cId="3038411040" sldId="260"/>
            <ac:spMk id="6" creationId="{F2F06B2C-AD37-CEDE-2E72-D546E7B0D1A3}"/>
          </ac:spMkLst>
        </pc:spChg>
        <pc:spChg chg="add mod">
          <ac:chgData name="Erik Putz" userId="babe61abe880fa45" providerId="LiveId" clId="{1ED0DC07-A344-4C1E-95CC-FA463B73B9DA}" dt="2023-05-24T04:16:02.630" v="137" actId="20577"/>
          <ac:spMkLst>
            <pc:docMk/>
            <pc:sldMk cId="3038411040" sldId="260"/>
            <ac:spMk id="7" creationId="{491B3CA6-7586-0611-58D1-ABADA6F287D1}"/>
          </ac:spMkLst>
        </pc:spChg>
        <pc:spChg chg="mod">
          <ac:chgData name="Erik Putz" userId="babe61abe880fa45" providerId="LiveId" clId="{1ED0DC07-A344-4C1E-95CC-FA463B73B9DA}" dt="2023-05-24T04:16:21.902" v="149" actId="1036"/>
          <ac:spMkLst>
            <pc:docMk/>
            <pc:sldMk cId="3038411040" sldId="260"/>
            <ac:spMk id="8" creationId="{ED7B90AE-5E22-CDEA-93E0-5893ADD16821}"/>
          </ac:spMkLst>
        </pc:spChg>
        <pc:spChg chg="mod">
          <ac:chgData name="Erik Putz" userId="babe61abe880fa45" providerId="LiveId" clId="{1ED0DC07-A344-4C1E-95CC-FA463B73B9DA}" dt="2023-05-24T04:16:21.902" v="149" actId="1036"/>
          <ac:spMkLst>
            <pc:docMk/>
            <pc:sldMk cId="3038411040" sldId="260"/>
            <ac:spMk id="9" creationId="{301381C7-277F-166E-3459-8DC4AAE10A11}"/>
          </ac:spMkLst>
        </pc:spChg>
        <pc:spChg chg="add mod">
          <ac:chgData name="Erik Putz" userId="babe61abe880fa45" providerId="LiveId" clId="{1ED0DC07-A344-4C1E-95CC-FA463B73B9DA}" dt="2023-05-24T04:16:00.742" v="136" actId="1076"/>
          <ac:spMkLst>
            <pc:docMk/>
            <pc:sldMk cId="3038411040" sldId="260"/>
            <ac:spMk id="11" creationId="{5597F0B3-00B6-AD8C-E2CD-7773606B184C}"/>
          </ac:spMkLst>
        </pc:spChg>
        <pc:spChg chg="add mod">
          <ac:chgData name="Erik Putz" userId="babe61abe880fa45" providerId="LiveId" clId="{1ED0DC07-A344-4C1E-95CC-FA463B73B9DA}" dt="2023-05-24T04:19:33.911" v="156" actId="2085"/>
          <ac:spMkLst>
            <pc:docMk/>
            <pc:sldMk cId="3038411040" sldId="260"/>
            <ac:spMk id="14" creationId="{3BBD7F09-3C1A-3140-AE0F-CB9710DD9503}"/>
          </ac:spMkLst>
        </pc:spChg>
        <pc:spChg chg="del">
          <ac:chgData name="Erik Putz" userId="babe61abe880fa45" providerId="LiveId" clId="{1ED0DC07-A344-4C1E-95CC-FA463B73B9DA}" dt="2023-05-24T04:15:19.853" v="117" actId="478"/>
          <ac:spMkLst>
            <pc:docMk/>
            <pc:sldMk cId="3038411040" sldId="260"/>
            <ac:spMk id="18" creationId="{080ECDD3-0C22-D8CC-A498-681758E9DB54}"/>
          </ac:spMkLst>
        </pc:spChg>
        <pc:picChg chg="add mod ord modCrop">
          <ac:chgData name="Erik Putz" userId="babe61abe880fa45" providerId="LiveId" clId="{1ED0DC07-A344-4C1E-95CC-FA463B73B9DA}" dt="2023-05-24T04:20:06.627" v="160" actId="13244"/>
          <ac:picMkLst>
            <pc:docMk/>
            <pc:sldMk cId="3038411040" sldId="260"/>
            <ac:picMk id="5" creationId="{57E3FB5D-AB4E-7CFC-90FC-6A3A3BD296D2}"/>
          </ac:picMkLst>
        </pc:picChg>
        <pc:picChg chg="ord">
          <ac:chgData name="Erik Putz" userId="babe61abe880fa45" providerId="LiveId" clId="{1ED0DC07-A344-4C1E-95CC-FA463B73B9DA}" dt="2023-05-24T04:19:45.020" v="157" actId="13244"/>
          <ac:picMkLst>
            <pc:docMk/>
            <pc:sldMk cId="3038411040" sldId="260"/>
            <ac:picMk id="10" creationId="{77709369-2110-15FC-D695-D1552C06663A}"/>
          </ac:picMkLst>
        </pc:picChg>
        <pc:picChg chg="del">
          <ac:chgData name="Erik Putz" userId="babe61abe880fa45" providerId="LiveId" clId="{1ED0DC07-A344-4C1E-95CC-FA463B73B9DA}" dt="2023-05-24T04:15:11.305" v="114" actId="478"/>
          <ac:picMkLst>
            <pc:docMk/>
            <pc:sldMk cId="3038411040" sldId="260"/>
            <ac:picMk id="12" creationId="{5E5DDCA5-D81C-83FE-5BD0-872B86D13B3E}"/>
          </ac:picMkLst>
        </pc:picChg>
      </pc:sldChg>
      <pc:sldChg chg="addSp modSp add mod modTransition modAnim">
        <pc:chgData name="Erik Putz" userId="babe61abe880fa45" providerId="LiveId" clId="{1ED0DC07-A344-4C1E-95CC-FA463B73B9DA}" dt="2023-05-24T19:14:51.100" v="1824" actId="20577"/>
        <pc:sldMkLst>
          <pc:docMk/>
          <pc:sldMk cId="322483002" sldId="261"/>
        </pc:sldMkLst>
        <pc:spChg chg="add mod">
          <ac:chgData name="Erik Putz" userId="babe61abe880fa45" providerId="LiveId" clId="{1ED0DC07-A344-4C1E-95CC-FA463B73B9DA}" dt="2023-05-24T04:22:36.365" v="198" actId="1076"/>
          <ac:spMkLst>
            <pc:docMk/>
            <pc:sldMk cId="322483002" sldId="261"/>
            <ac:spMk id="6" creationId="{6F63B3B5-1936-0CAF-DCF7-DBB71448A126}"/>
          </ac:spMkLst>
        </pc:spChg>
        <pc:spChg chg="add mod">
          <ac:chgData name="Erik Putz" userId="babe61abe880fa45" providerId="LiveId" clId="{1ED0DC07-A344-4C1E-95CC-FA463B73B9DA}" dt="2023-05-24T19:14:51.100" v="1824" actId="20577"/>
          <ac:spMkLst>
            <pc:docMk/>
            <pc:sldMk cId="322483002" sldId="261"/>
            <ac:spMk id="12" creationId="{7A1E1402-62B4-7A6D-2E1A-46F6BC10B5B7}"/>
          </ac:spMkLst>
        </pc:spChg>
        <pc:spChg chg="mod">
          <ac:chgData name="Erik Putz" userId="babe61abe880fa45" providerId="LiveId" clId="{1ED0DC07-A344-4C1E-95CC-FA463B73B9DA}" dt="2023-05-24T04:21:49.114" v="167" actId="14100"/>
          <ac:spMkLst>
            <pc:docMk/>
            <pc:sldMk cId="322483002" sldId="261"/>
            <ac:spMk id="14" creationId="{3BBD7F09-3C1A-3140-AE0F-CB9710DD9503}"/>
          </ac:spMkLst>
        </pc:spChg>
        <pc:spChg chg="add mod">
          <ac:chgData name="Erik Putz" userId="babe61abe880fa45" providerId="LiveId" clId="{1ED0DC07-A344-4C1E-95CC-FA463B73B9DA}" dt="2023-05-24T04:34:53.130" v="347" actId="1076"/>
          <ac:spMkLst>
            <pc:docMk/>
            <pc:sldMk cId="322483002" sldId="261"/>
            <ac:spMk id="22" creationId="{821E50BD-6CA6-3E18-6FBE-8DD9B0A1D643}"/>
          </ac:spMkLst>
        </pc:spChg>
        <pc:picChg chg="mod">
          <ac:chgData name="Erik Putz" userId="babe61abe880fa45" providerId="LiveId" clId="{1ED0DC07-A344-4C1E-95CC-FA463B73B9DA}" dt="2023-05-24T04:21:31.595" v="165" actId="1076"/>
          <ac:picMkLst>
            <pc:docMk/>
            <pc:sldMk cId="322483002" sldId="261"/>
            <ac:picMk id="5" creationId="{57E3FB5D-AB4E-7CFC-90FC-6A3A3BD296D2}"/>
          </ac:picMkLst>
        </pc:picChg>
        <pc:picChg chg="add mod modCrop">
          <ac:chgData name="Erik Putz" userId="babe61abe880fa45" providerId="LiveId" clId="{1ED0DC07-A344-4C1E-95CC-FA463B73B9DA}" dt="2023-05-24T04:33:12.050" v="332" actId="1076"/>
          <ac:picMkLst>
            <pc:docMk/>
            <pc:sldMk cId="322483002" sldId="261"/>
            <ac:picMk id="17" creationId="{092AF788-A902-BB0C-3E29-86EE8522E133}"/>
          </ac:picMkLst>
        </pc:picChg>
        <pc:picChg chg="add mod modCrop">
          <ac:chgData name="Erik Putz" userId="babe61abe880fa45" providerId="LiveId" clId="{1ED0DC07-A344-4C1E-95CC-FA463B73B9DA}" dt="2023-05-24T04:33:12.050" v="332" actId="1076"/>
          <ac:picMkLst>
            <pc:docMk/>
            <pc:sldMk cId="322483002" sldId="261"/>
            <ac:picMk id="19" creationId="{11D670DD-E0DA-5401-9CB0-55CA58517C65}"/>
          </ac:picMkLst>
        </pc:picChg>
        <pc:picChg chg="add mod">
          <ac:chgData name="Erik Putz" userId="babe61abe880fa45" providerId="LiveId" clId="{1ED0DC07-A344-4C1E-95CC-FA463B73B9DA}" dt="2023-05-24T04:34:27.210" v="335" actId="207"/>
          <ac:picMkLst>
            <pc:docMk/>
            <pc:sldMk cId="322483002" sldId="261"/>
            <ac:picMk id="21" creationId="{C39D3EB7-8BAB-E415-5DD0-C0BBED44249B}"/>
          </ac:picMkLst>
        </pc:picChg>
      </pc:sldChg>
      <pc:sldChg chg="add del">
        <pc:chgData name="Erik Putz" userId="babe61abe880fa45" providerId="LiveId" clId="{1ED0DC07-A344-4C1E-95CC-FA463B73B9DA}" dt="2023-05-24T04:20:02.447" v="159" actId="2696"/>
        <pc:sldMkLst>
          <pc:docMk/>
          <pc:sldMk cId="1106676559" sldId="261"/>
        </pc:sldMkLst>
      </pc:sldChg>
      <pc:sldChg chg="addSp delSp modSp add mod modTransition delAnim modAnim">
        <pc:chgData name="Erik Putz" userId="babe61abe880fa45" providerId="LiveId" clId="{1ED0DC07-A344-4C1E-95CC-FA463B73B9DA}" dt="2023-05-24T04:56:29.355" v="540"/>
        <pc:sldMkLst>
          <pc:docMk/>
          <pc:sldMk cId="1851891506" sldId="262"/>
        </pc:sldMkLst>
        <pc:spChg chg="mod">
          <ac:chgData name="Erik Putz" userId="babe61abe880fa45" providerId="LiveId" clId="{1ED0DC07-A344-4C1E-95CC-FA463B73B9DA}" dt="2023-05-24T04:36:37.803" v="352" actId="1076"/>
          <ac:spMkLst>
            <pc:docMk/>
            <pc:sldMk cId="1851891506" sldId="262"/>
            <ac:spMk id="3" creationId="{E613B410-0C27-2000-F3C7-3D589E92FF55}"/>
          </ac:spMkLst>
        </pc:spChg>
        <pc:spChg chg="mod">
          <ac:chgData name="Erik Putz" userId="babe61abe880fa45" providerId="LiveId" clId="{1ED0DC07-A344-4C1E-95CC-FA463B73B9DA}" dt="2023-05-24T04:36:37.803" v="352" actId="1076"/>
          <ac:spMkLst>
            <pc:docMk/>
            <pc:sldMk cId="1851891506" sldId="262"/>
            <ac:spMk id="4" creationId="{A47DCE7A-B8FE-9540-22A5-51F353530C0F}"/>
          </ac:spMkLst>
        </pc:spChg>
        <pc:spChg chg="del">
          <ac:chgData name="Erik Putz" userId="babe61abe880fa45" providerId="LiveId" clId="{1ED0DC07-A344-4C1E-95CC-FA463B73B9DA}" dt="2023-05-24T04:36:11.542" v="349" actId="478"/>
          <ac:spMkLst>
            <pc:docMk/>
            <pc:sldMk cId="1851891506" sldId="262"/>
            <ac:spMk id="6" creationId="{6F63B3B5-1936-0CAF-DCF7-DBB71448A126}"/>
          </ac:spMkLst>
        </pc:spChg>
        <pc:spChg chg="mod">
          <ac:chgData name="Erik Putz" userId="babe61abe880fa45" providerId="LiveId" clId="{1ED0DC07-A344-4C1E-95CC-FA463B73B9DA}" dt="2023-05-24T04:37:01.622" v="372" actId="207"/>
          <ac:spMkLst>
            <pc:docMk/>
            <pc:sldMk cId="1851891506" sldId="262"/>
            <ac:spMk id="7" creationId="{491B3CA6-7586-0611-58D1-ABADA6F287D1}"/>
          </ac:spMkLst>
        </pc:spChg>
        <pc:spChg chg="mod">
          <ac:chgData name="Erik Putz" userId="babe61abe880fa45" providerId="LiveId" clId="{1ED0DC07-A344-4C1E-95CC-FA463B73B9DA}" dt="2023-05-24T04:37:10.649" v="373" actId="207"/>
          <ac:spMkLst>
            <pc:docMk/>
            <pc:sldMk cId="1851891506" sldId="262"/>
            <ac:spMk id="8" creationId="{ED7B90AE-5E22-CDEA-93E0-5893ADD16821}"/>
          </ac:spMkLst>
        </pc:spChg>
        <pc:spChg chg="mod">
          <ac:chgData name="Erik Putz" userId="babe61abe880fa45" providerId="LiveId" clId="{1ED0DC07-A344-4C1E-95CC-FA463B73B9DA}" dt="2023-05-24T04:37:10.649" v="373" actId="207"/>
          <ac:spMkLst>
            <pc:docMk/>
            <pc:sldMk cId="1851891506" sldId="262"/>
            <ac:spMk id="9" creationId="{301381C7-277F-166E-3459-8DC4AAE10A11}"/>
          </ac:spMkLst>
        </pc:spChg>
        <pc:spChg chg="mod">
          <ac:chgData name="Erik Putz" userId="babe61abe880fa45" providerId="LiveId" clId="{1ED0DC07-A344-4C1E-95CC-FA463B73B9DA}" dt="2023-05-24T04:37:01.622" v="372" actId="207"/>
          <ac:spMkLst>
            <pc:docMk/>
            <pc:sldMk cId="1851891506" sldId="262"/>
            <ac:spMk id="11" creationId="{5597F0B3-00B6-AD8C-E2CD-7773606B184C}"/>
          </ac:spMkLst>
        </pc:spChg>
        <pc:spChg chg="del">
          <ac:chgData name="Erik Putz" userId="babe61abe880fa45" providerId="LiveId" clId="{1ED0DC07-A344-4C1E-95CC-FA463B73B9DA}" dt="2023-05-24T04:36:11.542" v="349" actId="478"/>
          <ac:spMkLst>
            <pc:docMk/>
            <pc:sldMk cId="1851891506" sldId="262"/>
            <ac:spMk id="12" creationId="{7A1E1402-62B4-7A6D-2E1A-46F6BC10B5B7}"/>
          </ac:spMkLst>
        </pc:spChg>
        <pc:spChg chg="mod">
          <ac:chgData name="Erik Putz" userId="babe61abe880fa45" providerId="LiveId" clId="{1ED0DC07-A344-4C1E-95CC-FA463B73B9DA}" dt="2023-05-24T04:36:18.488" v="350" actId="14100"/>
          <ac:spMkLst>
            <pc:docMk/>
            <pc:sldMk cId="1851891506" sldId="262"/>
            <ac:spMk id="14" creationId="{3BBD7F09-3C1A-3140-AE0F-CB9710DD9503}"/>
          </ac:spMkLst>
        </pc:spChg>
        <pc:spChg chg="add mod">
          <ac:chgData name="Erik Putz" userId="babe61abe880fa45" providerId="LiveId" clId="{1ED0DC07-A344-4C1E-95CC-FA463B73B9DA}" dt="2023-05-24T04:36:45.702" v="354" actId="20577"/>
          <ac:spMkLst>
            <pc:docMk/>
            <pc:sldMk cId="1851891506" sldId="262"/>
            <ac:spMk id="15" creationId="{F2E52FD2-BB58-E59B-28FA-9B7F3DE37C02}"/>
          </ac:spMkLst>
        </pc:spChg>
        <pc:spChg chg="add mod">
          <ac:chgData name="Erik Putz" userId="babe61abe880fa45" providerId="LiveId" clId="{1ED0DC07-A344-4C1E-95CC-FA463B73B9DA}" dt="2023-05-24T04:37:33.758" v="420" actId="1076"/>
          <ac:spMkLst>
            <pc:docMk/>
            <pc:sldMk cId="1851891506" sldId="262"/>
            <ac:spMk id="18" creationId="{6FA17E92-D5EA-96D0-0DB3-A8378A3B76A2}"/>
          </ac:spMkLst>
        </pc:spChg>
        <pc:spChg chg="del">
          <ac:chgData name="Erik Putz" userId="babe61abe880fa45" providerId="LiveId" clId="{1ED0DC07-A344-4C1E-95CC-FA463B73B9DA}" dt="2023-05-24T04:36:11.542" v="349" actId="478"/>
          <ac:spMkLst>
            <pc:docMk/>
            <pc:sldMk cId="1851891506" sldId="262"/>
            <ac:spMk id="22" creationId="{821E50BD-6CA6-3E18-6FBE-8DD9B0A1D643}"/>
          </ac:spMkLst>
        </pc:spChg>
        <pc:picChg chg="del">
          <ac:chgData name="Erik Putz" userId="babe61abe880fa45" providerId="LiveId" clId="{1ED0DC07-A344-4C1E-95CC-FA463B73B9DA}" dt="2023-05-24T04:36:29.193" v="351" actId="478"/>
          <ac:picMkLst>
            <pc:docMk/>
            <pc:sldMk cId="1851891506" sldId="262"/>
            <ac:picMk id="5" creationId="{57E3FB5D-AB4E-7CFC-90FC-6A3A3BD296D2}"/>
          </ac:picMkLst>
        </pc:picChg>
        <pc:picChg chg="del">
          <ac:chgData name="Erik Putz" userId="babe61abe880fa45" providerId="LiveId" clId="{1ED0DC07-A344-4C1E-95CC-FA463B73B9DA}" dt="2023-05-24T04:36:11.542" v="349" actId="478"/>
          <ac:picMkLst>
            <pc:docMk/>
            <pc:sldMk cId="1851891506" sldId="262"/>
            <ac:picMk id="17" creationId="{092AF788-A902-BB0C-3E29-86EE8522E133}"/>
          </ac:picMkLst>
        </pc:picChg>
        <pc:picChg chg="del">
          <ac:chgData name="Erik Putz" userId="babe61abe880fa45" providerId="LiveId" clId="{1ED0DC07-A344-4C1E-95CC-FA463B73B9DA}" dt="2023-05-24T04:36:11.542" v="349" actId="478"/>
          <ac:picMkLst>
            <pc:docMk/>
            <pc:sldMk cId="1851891506" sldId="262"/>
            <ac:picMk id="19" creationId="{11D670DD-E0DA-5401-9CB0-55CA58517C65}"/>
          </ac:picMkLst>
        </pc:picChg>
        <pc:picChg chg="add mod">
          <ac:chgData name="Erik Putz" userId="babe61abe880fa45" providerId="LiveId" clId="{1ED0DC07-A344-4C1E-95CC-FA463B73B9DA}" dt="2023-05-24T04:43:34.603" v="471" actId="1076"/>
          <ac:picMkLst>
            <pc:docMk/>
            <pc:sldMk cId="1851891506" sldId="262"/>
            <ac:picMk id="20" creationId="{7FB23A1D-CF39-1645-585F-44F084CED372}"/>
          </ac:picMkLst>
        </pc:picChg>
        <pc:picChg chg="del">
          <ac:chgData name="Erik Putz" userId="babe61abe880fa45" providerId="LiveId" clId="{1ED0DC07-A344-4C1E-95CC-FA463B73B9DA}" dt="2023-05-24T04:36:11.542" v="349" actId="478"/>
          <ac:picMkLst>
            <pc:docMk/>
            <pc:sldMk cId="1851891506" sldId="262"/>
            <ac:picMk id="21" creationId="{C39D3EB7-8BAB-E415-5DD0-C0BBED44249B}"/>
          </ac:picMkLst>
        </pc:picChg>
      </pc:sldChg>
      <pc:sldChg chg="addSp modSp add mod modTransition modAnim">
        <pc:chgData name="Erik Putz" userId="babe61abe880fa45" providerId="LiveId" clId="{1ED0DC07-A344-4C1E-95CC-FA463B73B9DA}" dt="2023-05-24T04:57:47.582" v="543" actId="339"/>
        <pc:sldMkLst>
          <pc:docMk/>
          <pc:sldMk cId="1321196011" sldId="263"/>
        </pc:sldMkLst>
        <pc:spChg chg="mod">
          <ac:chgData name="Erik Putz" userId="babe61abe880fa45" providerId="LiveId" clId="{1ED0DC07-A344-4C1E-95CC-FA463B73B9DA}" dt="2023-05-24T04:40:48.334" v="430" actId="1076"/>
          <ac:spMkLst>
            <pc:docMk/>
            <pc:sldMk cId="1321196011" sldId="263"/>
            <ac:spMk id="2" creationId="{942AAEEE-BB6B-3ACD-0B6F-52F3A947C094}"/>
          </ac:spMkLst>
        </pc:spChg>
        <pc:spChg chg="mod">
          <ac:chgData name="Erik Putz" userId="babe61abe880fa45" providerId="LiveId" clId="{1ED0DC07-A344-4C1E-95CC-FA463B73B9DA}" dt="2023-05-24T04:40:36.652" v="428" actId="207"/>
          <ac:spMkLst>
            <pc:docMk/>
            <pc:sldMk cId="1321196011" sldId="263"/>
            <ac:spMk id="3" creationId="{E613B410-0C27-2000-F3C7-3D589E92FF55}"/>
          </ac:spMkLst>
        </pc:spChg>
        <pc:spChg chg="mod">
          <ac:chgData name="Erik Putz" userId="babe61abe880fa45" providerId="LiveId" clId="{1ED0DC07-A344-4C1E-95CC-FA463B73B9DA}" dt="2023-05-24T04:40:18.686" v="427" actId="1076"/>
          <ac:spMkLst>
            <pc:docMk/>
            <pc:sldMk cId="1321196011" sldId="263"/>
            <ac:spMk id="4" creationId="{A47DCE7A-B8FE-9540-22A5-51F353530C0F}"/>
          </ac:spMkLst>
        </pc:spChg>
        <pc:spChg chg="add mod">
          <ac:chgData name="Erik Putz" userId="babe61abe880fa45" providerId="LiveId" clId="{1ED0DC07-A344-4C1E-95CC-FA463B73B9DA}" dt="2023-05-24T04:41:46.213" v="462" actId="14100"/>
          <ac:spMkLst>
            <pc:docMk/>
            <pc:sldMk cId="1321196011" sldId="263"/>
            <ac:spMk id="5" creationId="{1FE76A0E-7844-DA14-55EA-D4A46F1420FE}"/>
          </ac:spMkLst>
        </pc:spChg>
        <pc:spChg chg="mod">
          <ac:chgData name="Erik Putz" userId="babe61abe880fa45" providerId="LiveId" clId="{1ED0DC07-A344-4C1E-95CC-FA463B73B9DA}" dt="2023-05-24T04:40:36.652" v="428" actId="207"/>
          <ac:spMkLst>
            <pc:docMk/>
            <pc:sldMk cId="1321196011" sldId="263"/>
            <ac:spMk id="7" creationId="{491B3CA6-7586-0611-58D1-ABADA6F287D1}"/>
          </ac:spMkLst>
        </pc:spChg>
        <pc:spChg chg="mod">
          <ac:chgData name="Erik Putz" userId="babe61abe880fa45" providerId="LiveId" clId="{1ED0DC07-A344-4C1E-95CC-FA463B73B9DA}" dt="2023-05-24T04:40:43.288" v="429" actId="207"/>
          <ac:spMkLst>
            <pc:docMk/>
            <pc:sldMk cId="1321196011" sldId="263"/>
            <ac:spMk id="8" creationId="{ED7B90AE-5E22-CDEA-93E0-5893ADD16821}"/>
          </ac:spMkLst>
        </pc:spChg>
        <pc:spChg chg="mod">
          <ac:chgData name="Erik Putz" userId="babe61abe880fa45" providerId="LiveId" clId="{1ED0DC07-A344-4C1E-95CC-FA463B73B9DA}" dt="2023-05-24T04:40:18.686" v="427" actId="1076"/>
          <ac:spMkLst>
            <pc:docMk/>
            <pc:sldMk cId="1321196011" sldId="263"/>
            <ac:spMk id="9" creationId="{301381C7-277F-166E-3459-8DC4AAE10A11}"/>
          </ac:spMkLst>
        </pc:spChg>
        <pc:spChg chg="mod">
          <ac:chgData name="Erik Putz" userId="babe61abe880fa45" providerId="LiveId" clId="{1ED0DC07-A344-4C1E-95CC-FA463B73B9DA}" dt="2023-05-24T04:40:18.686" v="427" actId="1076"/>
          <ac:spMkLst>
            <pc:docMk/>
            <pc:sldMk cId="1321196011" sldId="263"/>
            <ac:spMk id="11" creationId="{5597F0B3-00B6-AD8C-E2CD-7773606B184C}"/>
          </ac:spMkLst>
        </pc:spChg>
        <pc:spChg chg="mod">
          <ac:chgData name="Erik Putz" userId="babe61abe880fa45" providerId="LiveId" clId="{1ED0DC07-A344-4C1E-95CC-FA463B73B9DA}" dt="2023-05-24T04:40:00.836" v="424" actId="1076"/>
          <ac:spMkLst>
            <pc:docMk/>
            <pc:sldMk cId="1321196011" sldId="263"/>
            <ac:spMk id="14" creationId="{3BBD7F09-3C1A-3140-AE0F-CB9710DD9503}"/>
          </ac:spMkLst>
        </pc:spChg>
        <pc:spChg chg="mod">
          <ac:chgData name="Erik Putz" userId="babe61abe880fa45" providerId="LiveId" clId="{1ED0DC07-A344-4C1E-95CC-FA463B73B9DA}" dt="2023-05-24T04:40:36.652" v="428" actId="207"/>
          <ac:spMkLst>
            <pc:docMk/>
            <pc:sldMk cId="1321196011" sldId="263"/>
            <ac:spMk id="15" creationId="{F2E52FD2-BB58-E59B-28FA-9B7F3DE37C02}"/>
          </ac:spMkLst>
        </pc:spChg>
        <pc:spChg chg="mod">
          <ac:chgData name="Erik Putz" userId="babe61abe880fa45" providerId="LiveId" clId="{1ED0DC07-A344-4C1E-95CC-FA463B73B9DA}" dt="2023-05-24T04:40:18.686" v="427" actId="1076"/>
          <ac:spMkLst>
            <pc:docMk/>
            <pc:sldMk cId="1321196011" sldId="263"/>
            <ac:spMk id="18" creationId="{6FA17E92-D5EA-96D0-0DB3-A8378A3B76A2}"/>
          </ac:spMkLst>
        </pc:spChg>
        <pc:graphicFrameChg chg="add mod modGraphic">
          <ac:chgData name="Erik Putz" userId="babe61abe880fa45" providerId="LiveId" clId="{1ED0DC07-A344-4C1E-95CC-FA463B73B9DA}" dt="2023-05-24T04:46:34.733" v="474" actId="1076"/>
          <ac:graphicFrameMkLst>
            <pc:docMk/>
            <pc:sldMk cId="1321196011" sldId="263"/>
            <ac:graphicFrameMk id="17" creationId="{BEEFDADC-8F72-286D-EA49-C4C2A1607AF2}"/>
          </ac:graphicFrameMkLst>
        </pc:graphicFrameChg>
        <pc:picChg chg="mod">
          <ac:chgData name="Erik Putz" userId="babe61abe880fa45" providerId="LiveId" clId="{1ED0DC07-A344-4C1E-95CC-FA463B73B9DA}" dt="2023-05-24T04:40:00.836" v="424" actId="1076"/>
          <ac:picMkLst>
            <pc:docMk/>
            <pc:sldMk cId="1321196011" sldId="263"/>
            <ac:picMk id="10" creationId="{77709369-2110-15FC-D695-D1552C06663A}"/>
          </ac:picMkLst>
        </pc:picChg>
        <pc:picChg chg="add mod">
          <ac:chgData name="Erik Putz" userId="babe61abe880fa45" providerId="LiveId" clId="{1ED0DC07-A344-4C1E-95CC-FA463B73B9DA}" dt="2023-05-24T04:57:47.582" v="543" actId="339"/>
          <ac:picMkLst>
            <pc:docMk/>
            <pc:sldMk cId="1321196011" sldId="263"/>
            <ac:picMk id="12" creationId="{91F45C60-69D7-AFEE-A5E2-27E4C4B85A3D}"/>
          </ac:picMkLst>
        </pc:picChg>
      </pc:sldChg>
      <pc:sldChg chg="addSp modSp add mod modTransition modAnim">
        <pc:chgData name="Erik Putz" userId="babe61abe880fa45" providerId="LiveId" clId="{1ED0DC07-A344-4C1E-95CC-FA463B73B9DA}" dt="2023-05-24T04:56:53.388" v="541"/>
        <pc:sldMkLst>
          <pc:docMk/>
          <pc:sldMk cId="889614669" sldId="264"/>
        </pc:sldMkLst>
        <pc:graphicFrameChg chg="mod modGraphic">
          <ac:chgData name="Erik Putz" userId="babe61abe880fa45" providerId="LiveId" clId="{1ED0DC07-A344-4C1E-95CC-FA463B73B9DA}" dt="2023-05-24T04:48:54.384" v="510" actId="1076"/>
          <ac:graphicFrameMkLst>
            <pc:docMk/>
            <pc:sldMk cId="889614669" sldId="264"/>
            <ac:graphicFrameMk id="17" creationId="{BEEFDADC-8F72-286D-EA49-C4C2A1607AF2}"/>
          </ac:graphicFrameMkLst>
        </pc:graphicFrameChg>
        <pc:picChg chg="mod">
          <ac:chgData name="Erik Putz" userId="babe61abe880fa45" providerId="LiveId" clId="{1ED0DC07-A344-4C1E-95CC-FA463B73B9DA}" dt="2023-05-24T04:48:10.854" v="503" actId="1076"/>
          <ac:picMkLst>
            <pc:docMk/>
            <pc:sldMk cId="889614669" sldId="264"/>
            <ac:picMk id="12" creationId="{91F45C60-69D7-AFEE-A5E2-27E4C4B85A3D}"/>
          </ac:picMkLst>
        </pc:picChg>
        <pc:picChg chg="add mod modCrop">
          <ac:chgData name="Erik Putz" userId="babe61abe880fa45" providerId="LiveId" clId="{1ED0DC07-A344-4C1E-95CC-FA463B73B9DA}" dt="2023-05-24T04:54:56.351" v="522" actId="1037"/>
          <ac:picMkLst>
            <pc:docMk/>
            <pc:sldMk cId="889614669" sldId="264"/>
            <ac:picMk id="19" creationId="{A726F1FE-F6B2-B262-3457-D13E33546458}"/>
          </ac:picMkLst>
        </pc:picChg>
      </pc:sldChg>
      <pc:sldChg chg="addSp delSp modSp add mod delAnim modAnim">
        <pc:chgData name="Erik Putz" userId="babe61abe880fa45" providerId="LiveId" clId="{1ED0DC07-A344-4C1E-95CC-FA463B73B9DA}" dt="2023-05-24T06:51:01.016" v="828" actId="1076"/>
        <pc:sldMkLst>
          <pc:docMk/>
          <pc:sldMk cId="3636574072" sldId="265"/>
        </pc:sldMkLst>
        <pc:spChg chg="add mod">
          <ac:chgData name="Erik Putz" userId="babe61abe880fa45" providerId="LiveId" clId="{1ED0DC07-A344-4C1E-95CC-FA463B73B9DA}" dt="2023-05-24T06:41:44.613" v="625" actId="14100"/>
          <ac:spMkLst>
            <pc:docMk/>
            <pc:sldMk cId="3636574072" sldId="265"/>
            <ac:spMk id="6" creationId="{CF22E683-A3C1-BF91-61B7-DF43FCC5FE0E}"/>
          </ac:spMkLst>
        </pc:spChg>
        <pc:spChg chg="mod">
          <ac:chgData name="Erik Putz" userId="babe61abe880fa45" providerId="LiveId" clId="{1ED0DC07-A344-4C1E-95CC-FA463B73B9DA}" dt="2023-05-24T06:39:21.323" v="555" actId="207"/>
          <ac:spMkLst>
            <pc:docMk/>
            <pc:sldMk cId="3636574072" sldId="265"/>
            <ac:spMk id="7" creationId="{491B3CA6-7586-0611-58D1-ABADA6F287D1}"/>
          </ac:spMkLst>
        </pc:spChg>
        <pc:spChg chg="mod">
          <ac:chgData name="Erik Putz" userId="babe61abe880fa45" providerId="LiveId" clId="{1ED0DC07-A344-4C1E-95CC-FA463B73B9DA}" dt="2023-05-24T06:39:14.883" v="554" actId="207"/>
          <ac:spMkLst>
            <pc:docMk/>
            <pc:sldMk cId="3636574072" sldId="265"/>
            <ac:spMk id="8" creationId="{ED7B90AE-5E22-CDEA-93E0-5893ADD16821}"/>
          </ac:spMkLst>
        </pc:spChg>
        <pc:graphicFrameChg chg="mod modGraphic">
          <ac:chgData name="Erik Putz" userId="babe61abe880fa45" providerId="LiveId" clId="{1ED0DC07-A344-4C1E-95CC-FA463B73B9DA}" dt="2023-05-24T06:38:24.330" v="549" actId="1076"/>
          <ac:graphicFrameMkLst>
            <pc:docMk/>
            <pc:sldMk cId="3636574072" sldId="265"/>
            <ac:graphicFrameMk id="17" creationId="{BEEFDADC-8F72-286D-EA49-C4C2A1607AF2}"/>
          </ac:graphicFrameMkLst>
        </pc:graphicFrameChg>
        <pc:picChg chg="mod">
          <ac:chgData name="Erik Putz" userId="babe61abe880fa45" providerId="LiveId" clId="{1ED0DC07-A344-4C1E-95CC-FA463B73B9DA}" dt="2023-05-24T06:38:44.529" v="551" actId="1076"/>
          <ac:picMkLst>
            <pc:docMk/>
            <pc:sldMk cId="3636574072" sldId="265"/>
            <ac:picMk id="12" creationId="{91F45C60-69D7-AFEE-A5E2-27E4C4B85A3D}"/>
          </ac:picMkLst>
        </pc:picChg>
        <pc:picChg chg="del">
          <ac:chgData name="Erik Putz" userId="babe61abe880fa45" providerId="LiveId" clId="{1ED0DC07-A344-4C1E-95CC-FA463B73B9DA}" dt="2023-05-24T06:38:14.672" v="545" actId="478"/>
          <ac:picMkLst>
            <pc:docMk/>
            <pc:sldMk cId="3636574072" sldId="265"/>
            <ac:picMk id="19" creationId="{A726F1FE-F6B2-B262-3457-D13E33546458}"/>
          </ac:picMkLst>
        </pc:picChg>
        <pc:picChg chg="add mod">
          <ac:chgData name="Erik Putz" userId="babe61abe880fa45" providerId="LiveId" clId="{1ED0DC07-A344-4C1E-95CC-FA463B73B9DA}" dt="2023-05-24T06:51:01.016" v="828" actId="1076"/>
          <ac:picMkLst>
            <pc:docMk/>
            <pc:sldMk cId="3636574072" sldId="265"/>
            <ac:picMk id="20" creationId="{977E4049-0BBA-EE9E-15BE-E98CD4381573}"/>
          </ac:picMkLst>
        </pc:picChg>
        <pc:picChg chg="add mod">
          <ac:chgData name="Erik Putz" userId="babe61abe880fa45" providerId="LiveId" clId="{1ED0DC07-A344-4C1E-95CC-FA463B73B9DA}" dt="2023-05-24T06:51:01.016" v="828" actId="1076"/>
          <ac:picMkLst>
            <pc:docMk/>
            <pc:sldMk cId="3636574072" sldId="265"/>
            <ac:picMk id="21" creationId="{17AFA0CA-293B-526E-284C-D168D57A18E2}"/>
          </ac:picMkLst>
        </pc:picChg>
        <pc:picChg chg="add mod">
          <ac:chgData name="Erik Putz" userId="babe61abe880fa45" providerId="LiveId" clId="{1ED0DC07-A344-4C1E-95CC-FA463B73B9DA}" dt="2023-05-24T06:51:01.016" v="828" actId="1076"/>
          <ac:picMkLst>
            <pc:docMk/>
            <pc:sldMk cId="3636574072" sldId="265"/>
            <ac:picMk id="22" creationId="{3D66B001-2F78-1708-DBF9-9E0480F7B48F}"/>
          </ac:picMkLst>
        </pc:picChg>
      </pc:sldChg>
      <pc:sldChg chg="addSp delSp modSp add mod delAnim modAnim">
        <pc:chgData name="Erik Putz" userId="babe61abe880fa45" providerId="LiveId" clId="{1ED0DC07-A344-4C1E-95CC-FA463B73B9DA}" dt="2023-05-24T06:48:55.930" v="733"/>
        <pc:sldMkLst>
          <pc:docMk/>
          <pc:sldMk cId="4102066324" sldId="266"/>
        </pc:sldMkLst>
        <pc:spChg chg="del">
          <ac:chgData name="Erik Putz" userId="babe61abe880fa45" providerId="LiveId" clId="{1ED0DC07-A344-4C1E-95CC-FA463B73B9DA}" dt="2023-05-24T06:43:33.500" v="638" actId="478"/>
          <ac:spMkLst>
            <pc:docMk/>
            <pc:sldMk cId="4102066324" sldId="266"/>
            <ac:spMk id="5" creationId="{1FE76A0E-7844-DA14-55EA-D4A46F1420FE}"/>
          </ac:spMkLst>
        </pc:spChg>
        <pc:spChg chg="add mod">
          <ac:chgData name="Erik Putz" userId="babe61abe880fa45" providerId="LiveId" clId="{1ED0DC07-A344-4C1E-95CC-FA463B73B9DA}" dt="2023-05-24T06:48:32.867" v="731" actId="313"/>
          <ac:spMkLst>
            <pc:docMk/>
            <pc:sldMk cId="4102066324" sldId="266"/>
            <ac:spMk id="29" creationId="{EF54E1C3-3FF0-FD2C-0C93-FD733807E112}"/>
          </ac:spMkLst>
        </pc:spChg>
        <pc:graphicFrameChg chg="del">
          <ac:chgData name="Erik Putz" userId="babe61abe880fa45" providerId="LiveId" clId="{1ED0DC07-A344-4C1E-95CC-FA463B73B9DA}" dt="2023-05-24T06:43:21.511" v="636" actId="478"/>
          <ac:graphicFrameMkLst>
            <pc:docMk/>
            <pc:sldMk cId="4102066324" sldId="266"/>
            <ac:graphicFrameMk id="17" creationId="{BEEFDADC-8F72-286D-EA49-C4C2A1607AF2}"/>
          </ac:graphicFrameMkLst>
        </pc:graphicFrameChg>
        <pc:picChg chg="del">
          <ac:chgData name="Erik Putz" userId="babe61abe880fa45" providerId="LiveId" clId="{1ED0DC07-A344-4C1E-95CC-FA463B73B9DA}" dt="2023-05-24T06:43:22.141" v="637" actId="478"/>
          <ac:picMkLst>
            <pc:docMk/>
            <pc:sldMk cId="4102066324" sldId="266"/>
            <ac:picMk id="12" creationId="{91F45C60-69D7-AFEE-A5E2-27E4C4B85A3D}"/>
          </ac:picMkLst>
        </pc:picChg>
        <pc:picChg chg="add mod">
          <ac:chgData name="Erik Putz" userId="babe61abe880fa45" providerId="LiveId" clId="{1ED0DC07-A344-4C1E-95CC-FA463B73B9DA}" dt="2023-05-24T06:47:12.198" v="666" actId="14861"/>
          <ac:picMkLst>
            <pc:docMk/>
            <pc:sldMk cId="4102066324" sldId="266"/>
            <ac:picMk id="20" creationId="{32537A72-893F-F9F9-37EC-BE821A6BD677}"/>
          </ac:picMkLst>
        </pc:picChg>
        <pc:picChg chg="add del mod">
          <ac:chgData name="Erik Putz" userId="babe61abe880fa45" providerId="LiveId" clId="{1ED0DC07-A344-4C1E-95CC-FA463B73B9DA}" dt="2023-05-24T06:45:29.378" v="647" actId="478"/>
          <ac:picMkLst>
            <pc:docMk/>
            <pc:sldMk cId="4102066324" sldId="266"/>
            <ac:picMk id="22" creationId="{E1CB1B27-B104-2A9D-C699-F82150521446}"/>
          </ac:picMkLst>
        </pc:picChg>
        <pc:picChg chg="add del mod">
          <ac:chgData name="Erik Putz" userId="babe61abe880fa45" providerId="LiveId" clId="{1ED0DC07-A344-4C1E-95CC-FA463B73B9DA}" dt="2023-05-24T06:45:40.659" v="648" actId="478"/>
          <ac:picMkLst>
            <pc:docMk/>
            <pc:sldMk cId="4102066324" sldId="266"/>
            <ac:picMk id="24" creationId="{1212F583-76C7-A573-4A88-E994501B688C}"/>
          </ac:picMkLst>
        </pc:picChg>
        <pc:picChg chg="add mod">
          <ac:chgData name="Erik Putz" userId="babe61abe880fa45" providerId="LiveId" clId="{1ED0DC07-A344-4C1E-95CC-FA463B73B9DA}" dt="2023-05-24T06:47:37.747" v="668" actId="1076"/>
          <ac:picMkLst>
            <pc:docMk/>
            <pc:sldMk cId="4102066324" sldId="266"/>
            <ac:picMk id="26" creationId="{CA921077-5A0B-8DC9-350C-685FD532F916}"/>
          </ac:picMkLst>
        </pc:picChg>
        <pc:picChg chg="add mod">
          <ac:chgData name="Erik Putz" userId="babe61abe880fa45" providerId="LiveId" clId="{1ED0DC07-A344-4C1E-95CC-FA463B73B9DA}" dt="2023-05-24T06:47:37.747" v="668" actId="1076"/>
          <ac:picMkLst>
            <pc:docMk/>
            <pc:sldMk cId="4102066324" sldId="266"/>
            <ac:picMk id="28" creationId="{5CDA5F27-3A55-18D7-6CA5-62FC64564EC0}"/>
          </ac:picMkLst>
        </pc:picChg>
      </pc:sldChg>
      <pc:sldChg chg="addSp modSp add mod modAnim">
        <pc:chgData name="Erik Putz" userId="babe61abe880fa45" providerId="LiveId" clId="{1ED0DC07-A344-4C1E-95CC-FA463B73B9DA}" dt="2023-05-24T06:49:32.320" v="764"/>
        <pc:sldMkLst>
          <pc:docMk/>
          <pc:sldMk cId="736665506" sldId="267"/>
        </pc:sldMkLst>
        <pc:spChg chg="add mod">
          <ac:chgData name="Erik Putz" userId="babe61abe880fa45" providerId="LiveId" clId="{1ED0DC07-A344-4C1E-95CC-FA463B73B9DA}" dt="2023-05-24T06:49:30.106" v="763" actId="1076"/>
          <ac:spMkLst>
            <pc:docMk/>
            <pc:sldMk cId="736665506" sldId="267"/>
            <ac:spMk id="5" creationId="{7E4FDFC9-63EF-B338-4AB3-08D198994577}"/>
          </ac:spMkLst>
        </pc:spChg>
        <pc:picChg chg="mod">
          <ac:chgData name="Erik Putz" userId="babe61abe880fa45" providerId="LiveId" clId="{1ED0DC07-A344-4C1E-95CC-FA463B73B9DA}" dt="2023-05-24T06:49:03.205" v="735" actId="1076"/>
          <ac:picMkLst>
            <pc:docMk/>
            <pc:sldMk cId="736665506" sldId="267"/>
            <ac:picMk id="28" creationId="{5CDA5F27-3A55-18D7-6CA5-62FC64564EC0}"/>
          </ac:picMkLst>
        </pc:picChg>
      </pc:sldChg>
      <pc:sldChg chg="addSp modSp add mod modAnim">
        <pc:chgData name="Erik Putz" userId="babe61abe880fa45" providerId="LiveId" clId="{1ED0DC07-A344-4C1E-95CC-FA463B73B9DA}" dt="2023-05-24T07:07:13.379" v="965" actId="339"/>
        <pc:sldMkLst>
          <pc:docMk/>
          <pc:sldMk cId="633819857" sldId="268"/>
        </pc:sldMkLst>
        <pc:spChg chg="add mod">
          <ac:chgData name="Erik Putz" userId="babe61abe880fa45" providerId="LiveId" clId="{1ED0DC07-A344-4C1E-95CC-FA463B73B9DA}" dt="2023-05-24T06:50:10.707" v="826" actId="20577"/>
          <ac:spMkLst>
            <pc:docMk/>
            <pc:sldMk cId="633819857" sldId="268"/>
            <ac:spMk id="12" creationId="{80BC5071-F377-FDFE-A9DB-E23833842C27}"/>
          </ac:spMkLst>
        </pc:spChg>
        <pc:picChg chg="add mod">
          <ac:chgData name="Erik Putz" userId="babe61abe880fa45" providerId="LiveId" clId="{1ED0DC07-A344-4C1E-95CC-FA463B73B9DA}" dt="2023-05-24T07:07:13.379" v="965" actId="339"/>
          <ac:picMkLst>
            <pc:docMk/>
            <pc:sldMk cId="633819857" sldId="268"/>
            <ac:picMk id="19" creationId="{D77140FB-DEDC-E3D4-779C-6A008F6AAB24}"/>
          </ac:picMkLst>
        </pc:picChg>
        <pc:picChg chg="mod">
          <ac:chgData name="Erik Putz" userId="babe61abe880fa45" providerId="LiveId" clId="{1ED0DC07-A344-4C1E-95CC-FA463B73B9DA}" dt="2023-05-24T07:06:42.371" v="963" actId="339"/>
          <ac:picMkLst>
            <pc:docMk/>
            <pc:sldMk cId="633819857" sldId="268"/>
            <ac:picMk id="20" creationId="{32537A72-893F-F9F9-37EC-BE821A6BD677}"/>
          </ac:picMkLst>
        </pc:picChg>
        <pc:picChg chg="add mod">
          <ac:chgData name="Erik Putz" userId="babe61abe880fa45" providerId="LiveId" clId="{1ED0DC07-A344-4C1E-95CC-FA463B73B9DA}" dt="2023-05-24T07:07:13.379" v="965" actId="339"/>
          <ac:picMkLst>
            <pc:docMk/>
            <pc:sldMk cId="633819857" sldId="268"/>
            <ac:picMk id="22" creationId="{75480FB6-3A0D-2231-88AB-A99B90D10E0D}"/>
          </ac:picMkLst>
        </pc:picChg>
        <pc:picChg chg="mod">
          <ac:chgData name="Erik Putz" userId="babe61abe880fa45" providerId="LiveId" clId="{1ED0DC07-A344-4C1E-95CC-FA463B73B9DA}" dt="2023-05-24T07:07:05.435" v="964" actId="108"/>
          <ac:picMkLst>
            <pc:docMk/>
            <pc:sldMk cId="633819857" sldId="268"/>
            <ac:picMk id="26" creationId="{CA921077-5A0B-8DC9-350C-685FD532F916}"/>
          </ac:picMkLst>
        </pc:picChg>
        <pc:picChg chg="mod">
          <ac:chgData name="Erik Putz" userId="babe61abe880fa45" providerId="LiveId" clId="{1ED0DC07-A344-4C1E-95CC-FA463B73B9DA}" dt="2023-05-24T07:06:42.371" v="963" actId="339"/>
          <ac:picMkLst>
            <pc:docMk/>
            <pc:sldMk cId="633819857" sldId="268"/>
            <ac:picMk id="28" creationId="{5CDA5F27-3A55-18D7-6CA5-62FC64564EC0}"/>
          </ac:picMkLst>
        </pc:picChg>
      </pc:sldChg>
      <pc:sldChg chg="addSp delSp modSp add mod delAnim modAnim">
        <pc:chgData name="Erik Putz" userId="babe61abe880fa45" providerId="LiveId" clId="{1ED0DC07-A344-4C1E-95CC-FA463B73B9DA}" dt="2023-05-24T07:32:26.242" v="1303"/>
        <pc:sldMkLst>
          <pc:docMk/>
          <pc:sldMk cId="1730654778" sldId="269"/>
        </pc:sldMkLst>
        <pc:spChg chg="del">
          <ac:chgData name="Erik Putz" userId="babe61abe880fa45" providerId="LiveId" clId="{1ED0DC07-A344-4C1E-95CC-FA463B73B9DA}" dt="2023-05-24T07:03:01.418" v="842" actId="478"/>
          <ac:spMkLst>
            <pc:docMk/>
            <pc:sldMk cId="1730654778" sldId="269"/>
            <ac:spMk id="5" creationId="{7E4FDFC9-63EF-B338-4AB3-08D198994577}"/>
          </ac:spMkLst>
        </pc:spChg>
        <pc:spChg chg="del">
          <ac:chgData name="Erik Putz" userId="babe61abe880fa45" providerId="LiveId" clId="{1ED0DC07-A344-4C1E-95CC-FA463B73B9DA}" dt="2023-05-24T07:03:01.418" v="842" actId="478"/>
          <ac:spMkLst>
            <pc:docMk/>
            <pc:sldMk cId="1730654778" sldId="269"/>
            <ac:spMk id="12" creationId="{80BC5071-F377-FDFE-A9DB-E23833842C27}"/>
          </ac:spMkLst>
        </pc:spChg>
        <pc:spChg chg="add mod">
          <ac:chgData name="Erik Putz" userId="babe61abe880fa45" providerId="LiveId" clId="{1ED0DC07-A344-4C1E-95CC-FA463B73B9DA}" dt="2023-05-24T07:03:23.329" v="859" actId="1076"/>
          <ac:spMkLst>
            <pc:docMk/>
            <pc:sldMk cId="1730654778" sldId="269"/>
            <ac:spMk id="17" creationId="{E158E93A-3113-7F5D-FCFA-5E8E35ABE7F9}"/>
          </ac:spMkLst>
        </pc:spChg>
        <pc:spChg chg="add mod">
          <ac:chgData name="Erik Putz" userId="babe61abe880fa45" providerId="LiveId" clId="{1ED0DC07-A344-4C1E-95CC-FA463B73B9DA}" dt="2023-05-24T07:07:51.401" v="968" actId="207"/>
          <ac:spMkLst>
            <pc:docMk/>
            <pc:sldMk cId="1730654778" sldId="269"/>
            <ac:spMk id="21" creationId="{0E83A99B-14B3-8878-35B7-C49305D30D08}"/>
          </ac:spMkLst>
        </pc:spChg>
        <pc:spChg chg="del">
          <ac:chgData name="Erik Putz" userId="babe61abe880fa45" providerId="LiveId" clId="{1ED0DC07-A344-4C1E-95CC-FA463B73B9DA}" dt="2023-05-24T07:03:01.418" v="842" actId="478"/>
          <ac:spMkLst>
            <pc:docMk/>
            <pc:sldMk cId="1730654778" sldId="269"/>
            <ac:spMk id="29" creationId="{EF54E1C3-3FF0-FD2C-0C93-FD733807E112}"/>
          </ac:spMkLst>
        </pc:spChg>
        <pc:picChg chg="mod">
          <ac:chgData name="Erik Putz" userId="babe61abe880fa45" providerId="LiveId" clId="{1ED0DC07-A344-4C1E-95CC-FA463B73B9DA}" dt="2023-05-24T07:04:39.058" v="878" actId="1076"/>
          <ac:picMkLst>
            <pc:docMk/>
            <pc:sldMk cId="1730654778" sldId="269"/>
            <ac:picMk id="19" creationId="{D77140FB-DEDC-E3D4-779C-6A008F6AAB24}"/>
          </ac:picMkLst>
        </pc:picChg>
        <pc:picChg chg="mod">
          <ac:chgData name="Erik Putz" userId="babe61abe880fa45" providerId="LiveId" clId="{1ED0DC07-A344-4C1E-95CC-FA463B73B9DA}" dt="2023-05-24T07:04:39.058" v="878" actId="1076"/>
          <ac:picMkLst>
            <pc:docMk/>
            <pc:sldMk cId="1730654778" sldId="269"/>
            <ac:picMk id="20" creationId="{32537A72-893F-F9F9-37EC-BE821A6BD677}"/>
          </ac:picMkLst>
        </pc:picChg>
        <pc:picChg chg="mod">
          <ac:chgData name="Erik Putz" userId="babe61abe880fa45" providerId="LiveId" clId="{1ED0DC07-A344-4C1E-95CC-FA463B73B9DA}" dt="2023-05-24T07:04:39.058" v="878" actId="1076"/>
          <ac:picMkLst>
            <pc:docMk/>
            <pc:sldMk cId="1730654778" sldId="269"/>
            <ac:picMk id="22" creationId="{75480FB6-3A0D-2231-88AB-A99B90D10E0D}"/>
          </ac:picMkLst>
        </pc:picChg>
        <pc:picChg chg="mod ord">
          <ac:chgData name="Erik Putz" userId="babe61abe880fa45" providerId="LiveId" clId="{1ED0DC07-A344-4C1E-95CC-FA463B73B9DA}" dt="2023-05-24T07:04:39.058" v="878" actId="1076"/>
          <ac:picMkLst>
            <pc:docMk/>
            <pc:sldMk cId="1730654778" sldId="269"/>
            <ac:picMk id="26" creationId="{CA921077-5A0B-8DC9-350C-685FD532F916}"/>
          </ac:picMkLst>
        </pc:picChg>
        <pc:picChg chg="mod">
          <ac:chgData name="Erik Putz" userId="babe61abe880fa45" providerId="LiveId" clId="{1ED0DC07-A344-4C1E-95CC-FA463B73B9DA}" dt="2023-05-24T07:04:39.058" v="878" actId="1076"/>
          <ac:picMkLst>
            <pc:docMk/>
            <pc:sldMk cId="1730654778" sldId="269"/>
            <ac:picMk id="28" creationId="{5CDA5F27-3A55-18D7-6CA5-62FC64564EC0}"/>
          </ac:picMkLst>
        </pc:picChg>
      </pc:sldChg>
      <pc:sldChg chg="addSp delSp modSp add mod modTransition delAnim modAnim">
        <pc:chgData name="Erik Putz" userId="babe61abe880fa45" providerId="LiveId" clId="{1ED0DC07-A344-4C1E-95CC-FA463B73B9DA}" dt="2023-05-24T07:39:39.611" v="1311"/>
        <pc:sldMkLst>
          <pc:docMk/>
          <pc:sldMk cId="2630896245" sldId="270"/>
        </pc:sldMkLst>
        <pc:spChg chg="add mod">
          <ac:chgData name="Erik Putz" userId="babe61abe880fa45" providerId="LiveId" clId="{1ED0DC07-A344-4C1E-95CC-FA463B73B9DA}" dt="2023-05-24T07:23:48.290" v="1008" actId="1076"/>
          <ac:spMkLst>
            <pc:docMk/>
            <pc:sldMk cId="2630896245" sldId="270"/>
            <ac:spMk id="5" creationId="{E26BAD21-52C4-FD9A-2C55-032CA1D9D9B8}"/>
          </ac:spMkLst>
        </pc:spChg>
        <pc:spChg chg="add del">
          <ac:chgData name="Erik Putz" userId="babe61abe880fa45" providerId="LiveId" clId="{1ED0DC07-A344-4C1E-95CC-FA463B73B9DA}" dt="2023-05-24T07:22:33.007" v="974" actId="478"/>
          <ac:spMkLst>
            <pc:docMk/>
            <pc:sldMk cId="2630896245" sldId="270"/>
            <ac:spMk id="6" creationId="{CF22E683-A3C1-BF91-61B7-DF43FCC5FE0E}"/>
          </ac:spMkLst>
        </pc:spChg>
        <pc:spChg chg="mod">
          <ac:chgData name="Erik Putz" userId="babe61abe880fa45" providerId="LiveId" clId="{1ED0DC07-A344-4C1E-95CC-FA463B73B9DA}" dt="2023-05-24T07:22:52.055" v="976" actId="207"/>
          <ac:spMkLst>
            <pc:docMk/>
            <pc:sldMk cId="2630896245" sldId="270"/>
            <ac:spMk id="7" creationId="{491B3CA6-7586-0611-58D1-ABADA6F287D1}"/>
          </ac:spMkLst>
        </pc:spChg>
        <pc:spChg chg="mod">
          <ac:chgData name="Erik Putz" userId="babe61abe880fa45" providerId="LiveId" clId="{1ED0DC07-A344-4C1E-95CC-FA463B73B9DA}" dt="2023-05-24T07:22:57.504" v="977" actId="207"/>
          <ac:spMkLst>
            <pc:docMk/>
            <pc:sldMk cId="2630896245" sldId="270"/>
            <ac:spMk id="15" creationId="{F2E52FD2-BB58-E59B-28FA-9B7F3DE37C02}"/>
          </ac:spMkLst>
        </pc:spChg>
        <pc:spChg chg="add del">
          <ac:chgData name="Erik Putz" userId="babe61abe880fa45" providerId="LiveId" clId="{1ED0DC07-A344-4C1E-95CC-FA463B73B9DA}" dt="2023-05-24T07:22:30.632" v="973" actId="478"/>
          <ac:spMkLst>
            <pc:docMk/>
            <pc:sldMk cId="2630896245" sldId="270"/>
            <ac:spMk id="17" creationId="{E158E93A-3113-7F5D-FCFA-5E8E35ABE7F9}"/>
          </ac:spMkLst>
        </pc:spChg>
        <pc:spChg chg="del">
          <ac:chgData name="Erik Putz" userId="babe61abe880fa45" providerId="LiveId" clId="{1ED0DC07-A344-4C1E-95CC-FA463B73B9DA}" dt="2023-05-24T07:22:43.188" v="975" actId="478"/>
          <ac:spMkLst>
            <pc:docMk/>
            <pc:sldMk cId="2630896245" sldId="270"/>
            <ac:spMk id="21" creationId="{0E83A99B-14B3-8878-35B7-C49305D30D08}"/>
          </ac:spMkLst>
        </pc:spChg>
        <pc:spChg chg="add mod">
          <ac:chgData name="Erik Putz" userId="babe61abe880fa45" providerId="LiveId" clId="{1ED0DC07-A344-4C1E-95CC-FA463B73B9DA}" dt="2023-05-24T07:28:22.511" v="1138" actId="207"/>
          <ac:spMkLst>
            <pc:docMk/>
            <pc:sldMk cId="2630896245" sldId="270"/>
            <ac:spMk id="23" creationId="{B0C48CA2-60C9-F157-1C4B-7B9624BB0FCF}"/>
          </ac:spMkLst>
        </pc:spChg>
        <pc:graphicFrameChg chg="add mod modGraphic">
          <ac:chgData name="Erik Putz" userId="babe61abe880fa45" providerId="LiveId" clId="{1ED0DC07-A344-4C1E-95CC-FA463B73B9DA}" dt="2023-05-24T07:27:41.498" v="1075" actId="1076"/>
          <ac:graphicFrameMkLst>
            <pc:docMk/>
            <pc:sldMk cId="2630896245" sldId="270"/>
            <ac:graphicFrameMk id="12" creationId="{B2E4CC23-5FC9-E564-7956-F3F2852918C5}"/>
          </ac:graphicFrameMkLst>
        </pc:graphicFrameChg>
        <pc:picChg chg="mod">
          <ac:chgData name="Erik Putz" userId="babe61abe880fa45" providerId="LiveId" clId="{1ED0DC07-A344-4C1E-95CC-FA463B73B9DA}" dt="2023-05-24T07:23:21.267" v="982" actId="1076"/>
          <ac:picMkLst>
            <pc:docMk/>
            <pc:sldMk cId="2630896245" sldId="270"/>
            <ac:picMk id="19" creationId="{D77140FB-DEDC-E3D4-779C-6A008F6AAB24}"/>
          </ac:picMkLst>
        </pc:picChg>
        <pc:picChg chg="mod">
          <ac:chgData name="Erik Putz" userId="babe61abe880fa45" providerId="LiveId" clId="{1ED0DC07-A344-4C1E-95CC-FA463B73B9DA}" dt="2023-05-24T07:23:11.997" v="980" actId="1076"/>
          <ac:picMkLst>
            <pc:docMk/>
            <pc:sldMk cId="2630896245" sldId="270"/>
            <ac:picMk id="20" creationId="{32537A72-893F-F9F9-37EC-BE821A6BD677}"/>
          </ac:picMkLst>
        </pc:picChg>
        <pc:picChg chg="mod">
          <ac:chgData name="Erik Putz" userId="babe61abe880fa45" providerId="LiveId" clId="{1ED0DC07-A344-4C1E-95CC-FA463B73B9DA}" dt="2023-05-24T07:23:19.091" v="981" actId="1076"/>
          <ac:picMkLst>
            <pc:docMk/>
            <pc:sldMk cId="2630896245" sldId="270"/>
            <ac:picMk id="22" creationId="{75480FB6-3A0D-2231-88AB-A99B90D10E0D}"/>
          </ac:picMkLst>
        </pc:picChg>
        <pc:picChg chg="mod">
          <ac:chgData name="Erik Putz" userId="babe61abe880fa45" providerId="LiveId" clId="{1ED0DC07-A344-4C1E-95CC-FA463B73B9DA}" dt="2023-05-24T07:23:23.359" v="983" actId="1076"/>
          <ac:picMkLst>
            <pc:docMk/>
            <pc:sldMk cId="2630896245" sldId="270"/>
            <ac:picMk id="26" creationId="{CA921077-5A0B-8DC9-350C-685FD532F916}"/>
          </ac:picMkLst>
        </pc:picChg>
        <pc:picChg chg="mod">
          <ac:chgData name="Erik Putz" userId="babe61abe880fa45" providerId="LiveId" clId="{1ED0DC07-A344-4C1E-95CC-FA463B73B9DA}" dt="2023-05-24T07:23:25.018" v="984" actId="1076"/>
          <ac:picMkLst>
            <pc:docMk/>
            <pc:sldMk cId="2630896245" sldId="270"/>
            <ac:picMk id="28" creationId="{5CDA5F27-3A55-18D7-6CA5-62FC64564EC0}"/>
          </ac:picMkLst>
        </pc:picChg>
      </pc:sldChg>
      <pc:sldChg chg="delSp modSp add mod modTransition delAnim modAnim">
        <pc:chgData name="Erik Putz" userId="babe61abe880fa45" providerId="LiveId" clId="{1ED0DC07-A344-4C1E-95CC-FA463B73B9DA}" dt="2023-05-24T07:39:39.611" v="1311"/>
        <pc:sldMkLst>
          <pc:docMk/>
          <pc:sldMk cId="2838072000" sldId="271"/>
        </pc:sldMkLst>
        <pc:spChg chg="del">
          <ac:chgData name="Erik Putz" userId="babe61abe880fa45" providerId="LiveId" clId="{1ED0DC07-A344-4C1E-95CC-FA463B73B9DA}" dt="2023-05-24T07:29:17.304" v="1179" actId="478"/>
          <ac:spMkLst>
            <pc:docMk/>
            <pc:sldMk cId="2838072000" sldId="271"/>
            <ac:spMk id="17" creationId="{E158E93A-3113-7F5D-FCFA-5E8E35ABE7F9}"/>
          </ac:spMkLst>
        </pc:spChg>
        <pc:graphicFrameChg chg="mod">
          <ac:chgData name="Erik Putz" userId="babe61abe880fa45" providerId="LiveId" clId="{1ED0DC07-A344-4C1E-95CC-FA463B73B9DA}" dt="2023-05-24T07:30:03.350" v="1212" actId="20577"/>
          <ac:graphicFrameMkLst>
            <pc:docMk/>
            <pc:sldMk cId="2838072000" sldId="271"/>
            <ac:graphicFrameMk id="12" creationId="{B2E4CC23-5FC9-E564-7956-F3F2852918C5}"/>
          </ac:graphicFrameMkLst>
        </pc:graphicFrameChg>
        <pc:picChg chg="del">
          <ac:chgData name="Erik Putz" userId="babe61abe880fa45" providerId="LiveId" clId="{1ED0DC07-A344-4C1E-95CC-FA463B73B9DA}" dt="2023-05-24T07:28:38.252" v="1140" actId="478"/>
          <ac:picMkLst>
            <pc:docMk/>
            <pc:sldMk cId="2838072000" sldId="271"/>
            <ac:picMk id="19" creationId="{D77140FB-DEDC-E3D4-779C-6A008F6AAB24}"/>
          </ac:picMkLst>
        </pc:picChg>
        <pc:picChg chg="del">
          <ac:chgData name="Erik Putz" userId="babe61abe880fa45" providerId="LiveId" clId="{1ED0DC07-A344-4C1E-95CC-FA463B73B9DA}" dt="2023-05-24T07:28:40.224" v="1143" actId="478"/>
          <ac:picMkLst>
            <pc:docMk/>
            <pc:sldMk cId="2838072000" sldId="271"/>
            <ac:picMk id="20" creationId="{32537A72-893F-F9F9-37EC-BE821A6BD677}"/>
          </ac:picMkLst>
        </pc:picChg>
        <pc:picChg chg="del mod">
          <ac:chgData name="Erik Putz" userId="babe61abe880fa45" providerId="LiveId" clId="{1ED0DC07-A344-4C1E-95CC-FA463B73B9DA}" dt="2023-05-24T07:28:39.754" v="1142" actId="478"/>
          <ac:picMkLst>
            <pc:docMk/>
            <pc:sldMk cId="2838072000" sldId="271"/>
            <ac:picMk id="22" creationId="{75480FB6-3A0D-2231-88AB-A99B90D10E0D}"/>
          </ac:picMkLst>
        </pc:picChg>
        <pc:picChg chg="del">
          <ac:chgData name="Erik Putz" userId="babe61abe880fa45" providerId="LiveId" clId="{1ED0DC07-A344-4C1E-95CC-FA463B73B9DA}" dt="2023-05-24T07:28:38.252" v="1140" actId="478"/>
          <ac:picMkLst>
            <pc:docMk/>
            <pc:sldMk cId="2838072000" sldId="271"/>
            <ac:picMk id="26" creationId="{CA921077-5A0B-8DC9-350C-685FD532F916}"/>
          </ac:picMkLst>
        </pc:picChg>
        <pc:picChg chg="del">
          <ac:chgData name="Erik Putz" userId="babe61abe880fa45" providerId="LiveId" clId="{1ED0DC07-A344-4C1E-95CC-FA463B73B9DA}" dt="2023-05-24T07:28:38.252" v="1140" actId="478"/>
          <ac:picMkLst>
            <pc:docMk/>
            <pc:sldMk cId="2838072000" sldId="271"/>
            <ac:picMk id="28" creationId="{5CDA5F27-3A55-18D7-6CA5-62FC64564EC0}"/>
          </ac:picMkLst>
        </pc:picChg>
      </pc:sldChg>
      <pc:sldChg chg="modSp add mod">
        <pc:chgData name="Erik Putz" userId="babe61abe880fa45" providerId="LiveId" clId="{1ED0DC07-A344-4C1E-95CC-FA463B73B9DA}" dt="2023-05-24T07:38:34.427" v="1306" actId="313"/>
        <pc:sldMkLst>
          <pc:docMk/>
          <pc:sldMk cId="174786940" sldId="272"/>
        </pc:sldMkLst>
        <pc:spChg chg="mod">
          <ac:chgData name="Erik Putz" userId="babe61abe880fa45" providerId="LiveId" clId="{1ED0DC07-A344-4C1E-95CC-FA463B73B9DA}" dt="2023-05-24T07:33:19.092" v="1305" actId="1076"/>
          <ac:spMkLst>
            <pc:docMk/>
            <pc:sldMk cId="174786940" sldId="272"/>
            <ac:spMk id="23" creationId="{B0C48CA2-60C9-F157-1C4B-7B9624BB0FCF}"/>
          </ac:spMkLst>
        </pc:spChg>
        <pc:graphicFrameChg chg="mod">
          <ac:chgData name="Erik Putz" userId="babe61abe880fa45" providerId="LiveId" clId="{1ED0DC07-A344-4C1E-95CC-FA463B73B9DA}" dt="2023-05-24T07:38:34.427" v="1306" actId="313"/>
          <ac:graphicFrameMkLst>
            <pc:docMk/>
            <pc:sldMk cId="174786940" sldId="272"/>
            <ac:graphicFrameMk id="12" creationId="{B2E4CC23-5FC9-E564-7956-F3F2852918C5}"/>
          </ac:graphicFrameMkLst>
        </pc:graphicFrameChg>
      </pc:sldChg>
      <pc:sldChg chg="addSp delSp modSp add mod modAnim">
        <pc:chgData name="Erik Putz" userId="babe61abe880fa45" providerId="LiveId" clId="{1ED0DC07-A344-4C1E-95CC-FA463B73B9DA}" dt="2023-05-24T12:37:02.419" v="1429"/>
        <pc:sldMkLst>
          <pc:docMk/>
          <pc:sldMk cId="3991058284" sldId="273"/>
        </pc:sldMkLst>
        <pc:spChg chg="mod">
          <ac:chgData name="Erik Putz" userId="babe61abe880fa45" providerId="LiveId" clId="{1ED0DC07-A344-4C1E-95CC-FA463B73B9DA}" dt="2023-05-24T12:29:24.489" v="1321" actId="1076"/>
          <ac:spMkLst>
            <pc:docMk/>
            <pc:sldMk cId="3991058284" sldId="273"/>
            <ac:spMk id="2" creationId="{942AAEEE-BB6B-3ACD-0B6F-52F3A947C094}"/>
          </ac:spMkLst>
        </pc:spChg>
        <pc:spChg chg="mod">
          <ac:chgData name="Erik Putz" userId="babe61abe880fa45" providerId="LiveId" clId="{1ED0DC07-A344-4C1E-95CC-FA463B73B9DA}" dt="2023-05-24T12:29:20.381" v="1320" actId="1076"/>
          <ac:spMkLst>
            <pc:docMk/>
            <pc:sldMk cId="3991058284" sldId="273"/>
            <ac:spMk id="3" creationId="{E613B410-0C27-2000-F3C7-3D589E92FF55}"/>
          </ac:spMkLst>
        </pc:spChg>
        <pc:spChg chg="del">
          <ac:chgData name="Erik Putz" userId="babe61abe880fa45" providerId="LiveId" clId="{1ED0DC07-A344-4C1E-95CC-FA463B73B9DA}" dt="2023-05-24T12:28:56.837" v="1318" actId="478"/>
          <ac:spMkLst>
            <pc:docMk/>
            <pc:sldMk cId="3991058284" sldId="273"/>
            <ac:spMk id="4" creationId="{A47DCE7A-B8FE-9540-22A5-51F353530C0F}"/>
          </ac:spMkLst>
        </pc:spChg>
        <pc:spChg chg="del mod">
          <ac:chgData name="Erik Putz" userId="babe61abe880fa45" providerId="LiveId" clId="{1ED0DC07-A344-4C1E-95CC-FA463B73B9DA}" dt="2023-05-24T12:28:50.625" v="1317" actId="478"/>
          <ac:spMkLst>
            <pc:docMk/>
            <pc:sldMk cId="3991058284" sldId="273"/>
            <ac:spMk id="5" creationId="{E26BAD21-52C4-FD9A-2C55-032CA1D9D9B8}"/>
          </ac:spMkLst>
        </pc:spChg>
        <pc:spChg chg="mod">
          <ac:chgData name="Erik Putz" userId="babe61abe880fa45" providerId="LiveId" clId="{1ED0DC07-A344-4C1E-95CC-FA463B73B9DA}" dt="2023-05-24T12:29:20.381" v="1320" actId="1076"/>
          <ac:spMkLst>
            <pc:docMk/>
            <pc:sldMk cId="3991058284" sldId="273"/>
            <ac:spMk id="7" creationId="{491B3CA6-7586-0611-58D1-ABADA6F287D1}"/>
          </ac:spMkLst>
        </pc:spChg>
        <pc:spChg chg="mod">
          <ac:chgData name="Erik Putz" userId="babe61abe880fa45" providerId="LiveId" clId="{1ED0DC07-A344-4C1E-95CC-FA463B73B9DA}" dt="2023-05-24T12:29:20.381" v="1320" actId="1076"/>
          <ac:spMkLst>
            <pc:docMk/>
            <pc:sldMk cId="3991058284" sldId="273"/>
            <ac:spMk id="8" creationId="{ED7B90AE-5E22-CDEA-93E0-5893ADD16821}"/>
          </ac:spMkLst>
        </pc:spChg>
        <pc:spChg chg="del">
          <ac:chgData name="Erik Putz" userId="babe61abe880fa45" providerId="LiveId" clId="{1ED0DC07-A344-4C1E-95CC-FA463B73B9DA}" dt="2023-05-24T12:28:56.837" v="1318" actId="478"/>
          <ac:spMkLst>
            <pc:docMk/>
            <pc:sldMk cId="3991058284" sldId="273"/>
            <ac:spMk id="9" creationId="{301381C7-277F-166E-3459-8DC4AAE10A11}"/>
          </ac:spMkLst>
        </pc:spChg>
        <pc:spChg chg="del">
          <ac:chgData name="Erik Putz" userId="babe61abe880fa45" providerId="LiveId" clId="{1ED0DC07-A344-4C1E-95CC-FA463B73B9DA}" dt="2023-05-24T12:28:56.837" v="1318" actId="478"/>
          <ac:spMkLst>
            <pc:docMk/>
            <pc:sldMk cId="3991058284" sldId="273"/>
            <ac:spMk id="11" creationId="{5597F0B3-00B6-AD8C-E2CD-7773606B184C}"/>
          </ac:spMkLst>
        </pc:spChg>
        <pc:spChg chg="mod">
          <ac:chgData name="Erik Putz" userId="babe61abe880fa45" providerId="LiveId" clId="{1ED0DC07-A344-4C1E-95CC-FA463B73B9DA}" dt="2023-05-24T12:29:53.434" v="1328" actId="14100"/>
          <ac:spMkLst>
            <pc:docMk/>
            <pc:sldMk cId="3991058284" sldId="273"/>
            <ac:spMk id="14" creationId="{3BBD7F09-3C1A-3140-AE0F-CB9710DD9503}"/>
          </ac:spMkLst>
        </pc:spChg>
        <pc:spChg chg="mod">
          <ac:chgData name="Erik Putz" userId="babe61abe880fa45" providerId="LiveId" clId="{1ED0DC07-A344-4C1E-95CC-FA463B73B9DA}" dt="2023-05-24T12:29:20.381" v="1320" actId="1076"/>
          <ac:spMkLst>
            <pc:docMk/>
            <pc:sldMk cId="3991058284" sldId="273"/>
            <ac:spMk id="15" creationId="{F2E52FD2-BB58-E59B-28FA-9B7F3DE37C02}"/>
          </ac:spMkLst>
        </pc:spChg>
        <pc:spChg chg="add mod">
          <ac:chgData name="Erik Putz" userId="babe61abe880fa45" providerId="LiveId" clId="{1ED0DC07-A344-4C1E-95CC-FA463B73B9DA}" dt="2023-05-24T12:31:02.410" v="1373" actId="1076"/>
          <ac:spMkLst>
            <pc:docMk/>
            <pc:sldMk cId="3991058284" sldId="273"/>
            <ac:spMk id="17" creationId="{BEF41AA3-85F7-E8C5-A6BA-B8D8F8DE70E7}"/>
          </ac:spMkLst>
        </pc:spChg>
        <pc:spChg chg="del">
          <ac:chgData name="Erik Putz" userId="babe61abe880fa45" providerId="LiveId" clId="{1ED0DC07-A344-4C1E-95CC-FA463B73B9DA}" dt="2023-05-24T12:28:56.837" v="1318" actId="478"/>
          <ac:spMkLst>
            <pc:docMk/>
            <pc:sldMk cId="3991058284" sldId="273"/>
            <ac:spMk id="18" creationId="{6FA17E92-D5EA-96D0-0DB3-A8378A3B76A2}"/>
          </ac:spMkLst>
        </pc:spChg>
        <pc:spChg chg="add mod">
          <ac:chgData name="Erik Putz" userId="babe61abe880fa45" providerId="LiveId" clId="{1ED0DC07-A344-4C1E-95CC-FA463B73B9DA}" dt="2023-05-24T12:31:51.843" v="1424" actId="1076"/>
          <ac:spMkLst>
            <pc:docMk/>
            <pc:sldMk cId="3991058284" sldId="273"/>
            <ac:spMk id="19" creationId="{6EDB7691-5F21-975B-0D9E-4DEC18230BE2}"/>
          </ac:spMkLst>
        </pc:spChg>
        <pc:spChg chg="add del mod">
          <ac:chgData name="Erik Putz" userId="babe61abe880fa45" providerId="LiveId" clId="{1ED0DC07-A344-4C1E-95CC-FA463B73B9DA}" dt="2023-05-24T12:36:33.001" v="1427" actId="478"/>
          <ac:spMkLst>
            <pc:docMk/>
            <pc:sldMk cId="3991058284" sldId="273"/>
            <ac:spMk id="20" creationId="{2FC1A795-A55B-8451-AD60-694385107CC7}"/>
          </ac:spMkLst>
        </pc:spChg>
        <pc:spChg chg="del">
          <ac:chgData name="Erik Putz" userId="babe61abe880fa45" providerId="LiveId" clId="{1ED0DC07-A344-4C1E-95CC-FA463B73B9DA}" dt="2023-05-24T12:28:50.625" v="1317" actId="478"/>
          <ac:spMkLst>
            <pc:docMk/>
            <pc:sldMk cId="3991058284" sldId="273"/>
            <ac:spMk id="23" creationId="{B0C48CA2-60C9-F157-1C4B-7B9624BB0FCF}"/>
          </ac:spMkLst>
        </pc:spChg>
        <pc:graphicFrameChg chg="del">
          <ac:chgData name="Erik Putz" userId="babe61abe880fa45" providerId="LiveId" clId="{1ED0DC07-A344-4C1E-95CC-FA463B73B9DA}" dt="2023-05-24T12:28:33.359" v="1315" actId="478"/>
          <ac:graphicFrameMkLst>
            <pc:docMk/>
            <pc:sldMk cId="3991058284" sldId="273"/>
            <ac:graphicFrameMk id="12" creationId="{B2E4CC23-5FC9-E564-7956-F3F2852918C5}"/>
          </ac:graphicFrameMkLst>
        </pc:graphicFrameChg>
        <pc:picChg chg="add del mod">
          <ac:chgData name="Erik Putz" userId="babe61abe880fa45" providerId="LiveId" clId="{1ED0DC07-A344-4C1E-95CC-FA463B73B9DA}" dt="2023-05-24T12:29:44.466" v="1327" actId="478"/>
          <ac:picMkLst>
            <pc:docMk/>
            <pc:sldMk cId="3991058284" sldId="273"/>
            <ac:picMk id="6" creationId="{D7661297-8C98-AD07-71AC-D426541946E9}"/>
          </ac:picMkLst>
        </pc:picChg>
        <pc:picChg chg="mod">
          <ac:chgData name="Erik Putz" userId="babe61abe880fa45" providerId="LiveId" clId="{1ED0DC07-A344-4C1E-95CC-FA463B73B9DA}" dt="2023-05-24T12:29:39.573" v="1325" actId="14100"/>
          <ac:picMkLst>
            <pc:docMk/>
            <pc:sldMk cId="3991058284" sldId="273"/>
            <ac:picMk id="10" creationId="{77709369-2110-15FC-D695-D1552C06663A}"/>
          </ac:picMkLst>
        </pc:picChg>
      </pc:sldChg>
      <pc:sldChg chg="addSp modSp add mod modAnim">
        <pc:chgData name="Erik Putz" userId="babe61abe880fa45" providerId="LiveId" clId="{1ED0DC07-A344-4C1E-95CC-FA463B73B9DA}" dt="2023-05-24T12:50:14.628" v="1700"/>
        <pc:sldMkLst>
          <pc:docMk/>
          <pc:sldMk cId="869298239" sldId="274"/>
        </pc:sldMkLst>
        <pc:spChg chg="add mod">
          <ac:chgData name="Erik Putz" userId="babe61abe880fa45" providerId="LiveId" clId="{1ED0DC07-A344-4C1E-95CC-FA463B73B9DA}" dt="2023-05-24T12:38:39.977" v="1461"/>
          <ac:spMkLst>
            <pc:docMk/>
            <pc:sldMk cId="869298239" sldId="274"/>
            <ac:spMk id="4" creationId="{1E717587-9BAC-D570-2212-8BB604EC1E81}"/>
          </ac:spMkLst>
        </pc:spChg>
        <pc:spChg chg="mod">
          <ac:chgData name="Erik Putz" userId="babe61abe880fa45" providerId="LiveId" clId="{1ED0DC07-A344-4C1E-95CC-FA463B73B9DA}" dt="2023-05-24T12:40:20.396" v="1474" actId="207"/>
          <ac:spMkLst>
            <pc:docMk/>
            <pc:sldMk cId="869298239" sldId="274"/>
            <ac:spMk id="19" creationId="{6EDB7691-5F21-975B-0D9E-4DEC18230BE2}"/>
          </ac:spMkLst>
        </pc:spChg>
      </pc:sldChg>
      <pc:sldChg chg="addSp modSp add del mod modAnim">
        <pc:chgData name="Erik Putz" userId="babe61abe880fa45" providerId="LiveId" clId="{1ED0DC07-A344-4C1E-95CC-FA463B73B9DA}" dt="2023-05-24T12:50:17.514" v="1701"/>
        <pc:sldMkLst>
          <pc:docMk/>
          <pc:sldMk cId="745521563" sldId="275"/>
        </pc:sldMkLst>
        <pc:spChg chg="mod">
          <ac:chgData name="Erik Putz" userId="babe61abe880fa45" providerId="LiveId" clId="{1ED0DC07-A344-4C1E-95CC-FA463B73B9DA}" dt="2023-05-24T12:42:12.321" v="1489" actId="207"/>
          <ac:spMkLst>
            <pc:docMk/>
            <pc:sldMk cId="745521563" sldId="275"/>
            <ac:spMk id="4" creationId="{1E717587-9BAC-D570-2212-8BB604EC1E81}"/>
          </ac:spMkLst>
        </pc:spChg>
        <pc:spChg chg="add mod">
          <ac:chgData name="Erik Putz" userId="babe61abe880fa45" providerId="LiveId" clId="{1ED0DC07-A344-4C1E-95CC-FA463B73B9DA}" dt="2023-05-24T12:42:46.809" v="1584" actId="20577"/>
          <ac:spMkLst>
            <pc:docMk/>
            <pc:sldMk cId="745521563" sldId="275"/>
            <ac:spMk id="5" creationId="{279C31F8-7FEA-B7E0-A94A-F7A9DA8F0CBA}"/>
          </ac:spMkLst>
        </pc:spChg>
        <pc:spChg chg="mod">
          <ac:chgData name="Erik Putz" userId="babe61abe880fa45" providerId="LiveId" clId="{1ED0DC07-A344-4C1E-95CC-FA463B73B9DA}" dt="2023-05-24T12:41:56.568" v="1485" actId="1076"/>
          <ac:spMkLst>
            <pc:docMk/>
            <pc:sldMk cId="745521563" sldId="275"/>
            <ac:spMk id="19" creationId="{6EDB7691-5F21-975B-0D9E-4DEC18230BE2}"/>
          </ac:spMkLst>
        </pc:spChg>
      </pc:sldChg>
      <pc:sldChg chg="add del">
        <pc:chgData name="Erik Putz" userId="babe61abe880fa45" providerId="LiveId" clId="{1ED0DC07-A344-4C1E-95CC-FA463B73B9DA}" dt="2023-05-24T12:39:25.998" v="1463" actId="2696"/>
        <pc:sldMkLst>
          <pc:docMk/>
          <pc:sldMk cId="1200142253" sldId="275"/>
        </pc:sldMkLst>
      </pc:sldChg>
      <pc:sldChg chg="addSp modSp add mod modAnim">
        <pc:chgData name="Erik Putz" userId="babe61abe880fa45" providerId="LiveId" clId="{1ED0DC07-A344-4C1E-95CC-FA463B73B9DA}" dt="2023-05-24T12:50:20.132" v="1702"/>
        <pc:sldMkLst>
          <pc:docMk/>
          <pc:sldMk cId="3977248025" sldId="276"/>
        </pc:sldMkLst>
        <pc:spChg chg="mod">
          <ac:chgData name="Erik Putz" userId="babe61abe880fa45" providerId="LiveId" clId="{1ED0DC07-A344-4C1E-95CC-FA463B73B9DA}" dt="2023-05-24T12:44:51.201" v="1614" actId="1076"/>
          <ac:spMkLst>
            <pc:docMk/>
            <pc:sldMk cId="3977248025" sldId="276"/>
            <ac:spMk id="4" creationId="{1E717587-9BAC-D570-2212-8BB604EC1E81}"/>
          </ac:spMkLst>
        </pc:spChg>
        <pc:spChg chg="mod">
          <ac:chgData name="Erik Putz" userId="babe61abe880fa45" providerId="LiveId" clId="{1ED0DC07-A344-4C1E-95CC-FA463B73B9DA}" dt="2023-05-24T12:45:25.558" v="1699" actId="688"/>
          <ac:spMkLst>
            <pc:docMk/>
            <pc:sldMk cId="3977248025" sldId="276"/>
            <ac:spMk id="5" creationId="{279C31F8-7FEA-B7E0-A94A-F7A9DA8F0CBA}"/>
          </ac:spMkLst>
        </pc:spChg>
        <pc:spChg chg="add mod">
          <ac:chgData name="Erik Putz" userId="babe61abe880fa45" providerId="LiveId" clId="{1ED0DC07-A344-4C1E-95CC-FA463B73B9DA}" dt="2023-05-24T12:45:19.813" v="1696" actId="1076"/>
          <ac:spMkLst>
            <pc:docMk/>
            <pc:sldMk cId="3977248025" sldId="276"/>
            <ac:spMk id="6" creationId="{2E9829C0-918F-A2DB-D6C3-B23D8AAAD596}"/>
          </ac:spMkLst>
        </pc:spChg>
        <pc:spChg chg="mod">
          <ac:chgData name="Erik Putz" userId="babe61abe880fa45" providerId="LiveId" clId="{1ED0DC07-A344-4C1E-95CC-FA463B73B9DA}" dt="2023-05-24T12:45:22.773" v="1698" actId="1076"/>
          <ac:spMkLst>
            <pc:docMk/>
            <pc:sldMk cId="3977248025" sldId="276"/>
            <ac:spMk id="14" creationId="{3BBD7F09-3C1A-3140-AE0F-CB9710DD9503}"/>
          </ac:spMkLst>
        </pc:spChg>
        <pc:spChg chg="mod">
          <ac:chgData name="Erik Putz" userId="babe61abe880fa45" providerId="LiveId" clId="{1ED0DC07-A344-4C1E-95CC-FA463B73B9DA}" dt="2023-05-24T12:44:23.735" v="1605" actId="1076"/>
          <ac:spMkLst>
            <pc:docMk/>
            <pc:sldMk cId="3977248025" sldId="276"/>
            <ac:spMk id="19" creationId="{6EDB7691-5F21-975B-0D9E-4DEC18230BE2}"/>
          </ac:spMkLst>
        </pc:spChg>
      </pc:sldChg>
      <pc:sldChg chg="addSp delSp modSp add mod">
        <pc:chgData name="Erik Putz" userId="babe61abe880fa45" providerId="LiveId" clId="{1ED0DC07-A344-4C1E-95CC-FA463B73B9DA}" dt="2023-05-24T12:52:54.408" v="1769" actId="1076"/>
        <pc:sldMkLst>
          <pc:docMk/>
          <pc:sldMk cId="830613963" sldId="277"/>
        </pc:sldMkLst>
        <pc:spChg chg="del">
          <ac:chgData name="Erik Putz" userId="babe61abe880fa45" providerId="LiveId" clId="{1ED0DC07-A344-4C1E-95CC-FA463B73B9DA}" dt="2023-05-24T12:51:20.014" v="1705" actId="478"/>
          <ac:spMkLst>
            <pc:docMk/>
            <pc:sldMk cId="830613963" sldId="277"/>
            <ac:spMk id="4" creationId="{1E717587-9BAC-D570-2212-8BB604EC1E81}"/>
          </ac:spMkLst>
        </pc:spChg>
        <pc:spChg chg="del">
          <ac:chgData name="Erik Putz" userId="babe61abe880fa45" providerId="LiveId" clId="{1ED0DC07-A344-4C1E-95CC-FA463B73B9DA}" dt="2023-05-24T12:51:20.014" v="1705" actId="478"/>
          <ac:spMkLst>
            <pc:docMk/>
            <pc:sldMk cId="830613963" sldId="277"/>
            <ac:spMk id="5" creationId="{279C31F8-7FEA-B7E0-A94A-F7A9DA8F0CBA}"/>
          </ac:spMkLst>
        </pc:spChg>
        <pc:spChg chg="del">
          <ac:chgData name="Erik Putz" userId="babe61abe880fa45" providerId="LiveId" clId="{1ED0DC07-A344-4C1E-95CC-FA463B73B9DA}" dt="2023-05-24T12:51:20.014" v="1705" actId="478"/>
          <ac:spMkLst>
            <pc:docMk/>
            <pc:sldMk cId="830613963" sldId="277"/>
            <ac:spMk id="6" creationId="{2E9829C0-918F-A2DB-D6C3-B23D8AAAD596}"/>
          </ac:spMkLst>
        </pc:spChg>
        <pc:spChg chg="add del mod">
          <ac:chgData name="Erik Putz" userId="babe61abe880fa45" providerId="LiveId" clId="{1ED0DC07-A344-4C1E-95CC-FA463B73B9DA}" dt="2023-05-24T12:52:08.485" v="1734" actId="478"/>
          <ac:spMkLst>
            <pc:docMk/>
            <pc:sldMk cId="830613963" sldId="277"/>
            <ac:spMk id="9" creationId="{70B6A867-FE9F-8CCA-FC7A-B961E25058FB}"/>
          </ac:spMkLst>
        </pc:spChg>
        <pc:spChg chg="add mod">
          <ac:chgData name="Erik Putz" userId="babe61abe880fa45" providerId="LiveId" clId="{1ED0DC07-A344-4C1E-95CC-FA463B73B9DA}" dt="2023-05-24T12:52:54.408" v="1769" actId="1076"/>
          <ac:spMkLst>
            <pc:docMk/>
            <pc:sldMk cId="830613963" sldId="277"/>
            <ac:spMk id="11" creationId="{507A1E26-D48F-5F27-0291-643630A01680}"/>
          </ac:spMkLst>
        </pc:spChg>
        <pc:spChg chg="mod">
          <ac:chgData name="Erik Putz" userId="babe61abe880fa45" providerId="LiveId" clId="{1ED0DC07-A344-4C1E-95CC-FA463B73B9DA}" dt="2023-05-24T12:51:13.728" v="1704" actId="14100"/>
          <ac:spMkLst>
            <pc:docMk/>
            <pc:sldMk cId="830613963" sldId="277"/>
            <ac:spMk id="14" creationId="{3BBD7F09-3C1A-3140-AE0F-CB9710DD9503}"/>
          </ac:spMkLst>
        </pc:spChg>
        <pc:spChg chg="del">
          <ac:chgData name="Erik Putz" userId="babe61abe880fa45" providerId="LiveId" clId="{1ED0DC07-A344-4C1E-95CC-FA463B73B9DA}" dt="2023-05-24T12:51:52.014" v="1712" actId="478"/>
          <ac:spMkLst>
            <pc:docMk/>
            <pc:sldMk cId="830613963" sldId="277"/>
            <ac:spMk id="16" creationId="{9F8B714B-BC59-EF30-454C-66CFF9336AC8}"/>
          </ac:spMkLst>
        </pc:spChg>
        <pc:spChg chg="mod">
          <ac:chgData name="Erik Putz" userId="babe61abe880fa45" providerId="LiveId" clId="{1ED0DC07-A344-4C1E-95CC-FA463B73B9DA}" dt="2023-05-24T12:51:25.890" v="1706" actId="1076"/>
          <ac:spMkLst>
            <pc:docMk/>
            <pc:sldMk cId="830613963" sldId="277"/>
            <ac:spMk id="17" creationId="{BEF41AA3-85F7-E8C5-A6BA-B8D8F8DE70E7}"/>
          </ac:spMkLst>
        </pc:spChg>
        <pc:spChg chg="del">
          <ac:chgData name="Erik Putz" userId="babe61abe880fa45" providerId="LiveId" clId="{1ED0DC07-A344-4C1E-95CC-FA463B73B9DA}" dt="2023-05-24T12:51:20.014" v="1705" actId="478"/>
          <ac:spMkLst>
            <pc:docMk/>
            <pc:sldMk cId="830613963" sldId="277"/>
            <ac:spMk id="19" creationId="{6EDB7691-5F21-975B-0D9E-4DEC18230BE2}"/>
          </ac:spMkLst>
        </pc:spChg>
        <pc:picChg chg="mod">
          <ac:chgData name="Erik Putz" userId="babe61abe880fa45" providerId="LiveId" clId="{1ED0DC07-A344-4C1E-95CC-FA463B73B9DA}" dt="2023-05-24T12:52:47.140" v="1767" actId="1076"/>
          <ac:picMkLst>
            <pc:docMk/>
            <pc:sldMk cId="830613963" sldId="277"/>
            <ac:picMk id="10" creationId="{77709369-2110-15FC-D695-D1552C06663A}"/>
          </ac:picMkLst>
        </pc:picChg>
        <pc:picChg chg="mod">
          <ac:chgData name="Erik Putz" userId="babe61abe880fa45" providerId="LiveId" clId="{1ED0DC07-A344-4C1E-95CC-FA463B73B9DA}" dt="2023-05-24T12:52:50.884" v="1768" actId="1076"/>
          <ac:picMkLst>
            <pc:docMk/>
            <pc:sldMk cId="830613963" sldId="277"/>
            <ac:picMk id="13" creationId="{825DE882-334A-0D07-0494-41343DD08439}"/>
          </ac:picMkLst>
        </pc:picChg>
      </pc:sldChg>
      <pc:sldChg chg="addSp modSp add mod modAnim">
        <pc:chgData name="Erik Putz" userId="babe61abe880fa45" providerId="LiveId" clId="{1ED0DC07-A344-4C1E-95CC-FA463B73B9DA}" dt="2023-05-24T13:05:11.595" v="1784" actId="14838"/>
        <pc:sldMkLst>
          <pc:docMk/>
          <pc:sldMk cId="2479805249" sldId="278"/>
        </pc:sldMkLst>
        <pc:spChg chg="mod">
          <ac:chgData name="Erik Putz" userId="babe61abe880fa45" providerId="LiveId" clId="{1ED0DC07-A344-4C1E-95CC-FA463B73B9DA}" dt="2023-05-24T13:05:11.595" v="1784" actId="14838"/>
          <ac:spMkLst>
            <pc:docMk/>
            <pc:sldMk cId="2479805249" sldId="278"/>
            <ac:spMk id="11" creationId="{507A1E26-D48F-5F27-0291-643630A01680}"/>
          </ac:spMkLst>
        </pc:spChg>
        <pc:picChg chg="add mod ord">
          <ac:chgData name="Erik Putz" userId="babe61abe880fa45" providerId="LiveId" clId="{1ED0DC07-A344-4C1E-95CC-FA463B73B9DA}" dt="2023-05-24T13:04:15.799" v="1781" actId="13244"/>
          <ac:picMkLst>
            <pc:docMk/>
            <pc:sldMk cId="2479805249" sldId="278"/>
            <ac:picMk id="5" creationId="{5295C15D-59D9-7B6F-621E-B7784B2B3E1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462B02-053D-4156-88FA-042BBA0F683B}" type="doc">
      <dgm:prSet loTypeId="urn:microsoft.com/office/officeart/2005/8/layout/orgChart1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ADB8B698-8AD6-4827-B9A8-697C939F1473}">
      <dgm:prSet/>
      <dgm:spPr/>
      <dgm:t>
        <a:bodyPr/>
        <a:lstStyle/>
        <a:p>
          <a:r>
            <a:rPr lang="sk-SK" dirty="0" err="1">
              <a:latin typeface="Avenir Next LT Pro" panose="020B0504020202020204" pitchFamily="34" charset="0"/>
            </a:rPr>
            <a:t>Klátovská</a:t>
          </a:r>
          <a:r>
            <a:rPr lang="sk-SK" dirty="0">
              <a:latin typeface="Avenir Next LT Pro" panose="020B0504020202020204" pitchFamily="34" charset="0"/>
            </a:rPr>
            <a:t> príroda</a:t>
          </a:r>
          <a:endParaRPr lang="en-GB" dirty="0">
            <a:latin typeface="Avenir Next LT Pro" panose="020B0504020202020204" pitchFamily="34" charset="0"/>
          </a:endParaRPr>
        </a:p>
      </dgm:t>
    </dgm:pt>
    <dgm:pt modelId="{0D129413-F88D-4F4E-984E-22ED05814265}" type="parTrans" cxnId="{697D72FA-2EFB-4E4B-8215-65169CBB4AE5}">
      <dgm:prSet/>
      <dgm:spPr/>
      <dgm:t>
        <a:bodyPr/>
        <a:lstStyle/>
        <a:p>
          <a:endParaRPr lang="en-GB">
            <a:latin typeface="Avenir Next LT Pro" panose="020B0504020202020204" pitchFamily="34" charset="0"/>
          </a:endParaRPr>
        </a:p>
      </dgm:t>
    </dgm:pt>
    <dgm:pt modelId="{D12933EB-2273-4DF2-A5F4-F8B9A074C64E}" type="sibTrans" cxnId="{697D72FA-2EFB-4E4B-8215-65169CBB4AE5}">
      <dgm:prSet/>
      <dgm:spPr/>
      <dgm:t>
        <a:bodyPr/>
        <a:lstStyle/>
        <a:p>
          <a:endParaRPr lang="en-GB">
            <a:latin typeface="Avenir Next LT Pro" panose="020B0504020202020204" pitchFamily="34" charset="0"/>
          </a:endParaRPr>
        </a:p>
      </dgm:t>
    </dgm:pt>
    <dgm:pt modelId="{AA01733B-DE69-4003-B3AE-27A7616E00EF}" type="pres">
      <dgm:prSet presAssocID="{32462B02-053D-4156-88FA-042BBA0F68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84757B7-3480-4EA9-AD44-7B4C3EAB937A}" type="pres">
      <dgm:prSet presAssocID="{ADB8B698-8AD6-4827-B9A8-697C939F1473}" presName="hierRoot1" presStyleCnt="0">
        <dgm:presLayoutVars>
          <dgm:hierBranch val="init"/>
        </dgm:presLayoutVars>
      </dgm:prSet>
      <dgm:spPr/>
    </dgm:pt>
    <dgm:pt modelId="{96164F74-C878-497A-8696-F1E37F6B0200}" type="pres">
      <dgm:prSet presAssocID="{ADB8B698-8AD6-4827-B9A8-697C939F1473}" presName="rootComposite1" presStyleCnt="0"/>
      <dgm:spPr/>
    </dgm:pt>
    <dgm:pt modelId="{E3554D57-DE4B-43DB-A8F2-89616F341048}" type="pres">
      <dgm:prSet presAssocID="{ADB8B698-8AD6-4827-B9A8-697C939F1473}" presName="rootText1" presStyleLbl="node0" presStyleIdx="0" presStyleCnt="1">
        <dgm:presLayoutVars>
          <dgm:chPref val="3"/>
        </dgm:presLayoutVars>
      </dgm:prSet>
      <dgm:spPr/>
    </dgm:pt>
    <dgm:pt modelId="{A9C98DFD-884A-423C-A78D-16D7081425DF}" type="pres">
      <dgm:prSet presAssocID="{ADB8B698-8AD6-4827-B9A8-697C939F1473}" presName="rootConnector1" presStyleLbl="node1" presStyleIdx="0" presStyleCnt="0"/>
      <dgm:spPr/>
    </dgm:pt>
    <dgm:pt modelId="{872565FC-D691-4E2C-BFF0-97798CF4F97A}" type="pres">
      <dgm:prSet presAssocID="{ADB8B698-8AD6-4827-B9A8-697C939F1473}" presName="hierChild2" presStyleCnt="0"/>
      <dgm:spPr/>
    </dgm:pt>
    <dgm:pt modelId="{FB877DB9-279D-4B20-BAB0-E80D0E930530}" type="pres">
      <dgm:prSet presAssocID="{ADB8B698-8AD6-4827-B9A8-697C939F1473}" presName="hierChild3" presStyleCnt="0"/>
      <dgm:spPr/>
    </dgm:pt>
  </dgm:ptLst>
  <dgm:cxnLst>
    <dgm:cxn modelId="{E7404006-0026-402B-8E68-209866AE66F3}" type="presOf" srcId="{32462B02-053D-4156-88FA-042BBA0F683B}" destId="{AA01733B-DE69-4003-B3AE-27A7616E00EF}" srcOrd="0" destOrd="0" presId="urn:microsoft.com/office/officeart/2005/8/layout/orgChart1"/>
    <dgm:cxn modelId="{BF51230C-CA18-477C-A056-74C4E47A2248}" type="presOf" srcId="{ADB8B698-8AD6-4827-B9A8-697C939F1473}" destId="{A9C98DFD-884A-423C-A78D-16D7081425DF}" srcOrd="1" destOrd="0" presId="urn:microsoft.com/office/officeart/2005/8/layout/orgChart1"/>
    <dgm:cxn modelId="{C6B8F426-69F8-430F-94D2-3C8967CB6F4A}" type="presOf" srcId="{ADB8B698-8AD6-4827-B9A8-697C939F1473}" destId="{E3554D57-DE4B-43DB-A8F2-89616F341048}" srcOrd="0" destOrd="0" presId="urn:microsoft.com/office/officeart/2005/8/layout/orgChart1"/>
    <dgm:cxn modelId="{697D72FA-2EFB-4E4B-8215-65169CBB4AE5}" srcId="{32462B02-053D-4156-88FA-042BBA0F683B}" destId="{ADB8B698-8AD6-4827-B9A8-697C939F1473}" srcOrd="0" destOrd="0" parTransId="{0D129413-F88D-4F4E-984E-22ED05814265}" sibTransId="{D12933EB-2273-4DF2-A5F4-F8B9A074C64E}"/>
    <dgm:cxn modelId="{6F00322F-13A0-4800-AB0F-184382A72641}" type="presParOf" srcId="{AA01733B-DE69-4003-B3AE-27A7616E00EF}" destId="{484757B7-3480-4EA9-AD44-7B4C3EAB937A}" srcOrd="0" destOrd="0" presId="urn:microsoft.com/office/officeart/2005/8/layout/orgChart1"/>
    <dgm:cxn modelId="{9AB2EEDC-17F1-4E78-ACC6-4AF6B3516BDD}" type="presParOf" srcId="{484757B7-3480-4EA9-AD44-7B4C3EAB937A}" destId="{96164F74-C878-497A-8696-F1E37F6B0200}" srcOrd="0" destOrd="0" presId="urn:microsoft.com/office/officeart/2005/8/layout/orgChart1"/>
    <dgm:cxn modelId="{B48E7435-B9E6-47A9-854A-44855F873354}" type="presParOf" srcId="{96164F74-C878-497A-8696-F1E37F6B0200}" destId="{E3554D57-DE4B-43DB-A8F2-89616F341048}" srcOrd="0" destOrd="0" presId="urn:microsoft.com/office/officeart/2005/8/layout/orgChart1"/>
    <dgm:cxn modelId="{38D9919A-A087-4981-8A32-F038AD314FD6}" type="presParOf" srcId="{96164F74-C878-497A-8696-F1E37F6B0200}" destId="{A9C98DFD-884A-423C-A78D-16D7081425DF}" srcOrd="1" destOrd="0" presId="urn:microsoft.com/office/officeart/2005/8/layout/orgChart1"/>
    <dgm:cxn modelId="{A9F5C283-EC67-46E1-8D93-613869AD08C4}" type="presParOf" srcId="{484757B7-3480-4EA9-AD44-7B4C3EAB937A}" destId="{872565FC-D691-4E2C-BFF0-97798CF4F97A}" srcOrd="1" destOrd="0" presId="urn:microsoft.com/office/officeart/2005/8/layout/orgChart1"/>
    <dgm:cxn modelId="{71BCBCC3-4BF2-4317-A94D-A2E9A7765B6C}" type="presParOf" srcId="{484757B7-3480-4EA9-AD44-7B4C3EAB937A}" destId="{FB877DB9-279D-4B20-BAB0-E80D0E93053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462B02-053D-4156-88FA-042BBA0F683B}" type="doc">
      <dgm:prSet loTypeId="urn:microsoft.com/office/officeart/2005/8/layout/orgChart1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ADB8B698-8AD6-4827-B9A8-697C939F1473}">
      <dgm:prSet/>
      <dgm:spPr/>
      <dgm:t>
        <a:bodyPr/>
        <a:lstStyle/>
        <a:p>
          <a:r>
            <a:rPr lang="sk-SK" dirty="0" err="1">
              <a:latin typeface="Avenir Next LT Pro" panose="020B0504020202020204" pitchFamily="34" charset="0"/>
            </a:rPr>
            <a:t>Klátovská</a:t>
          </a:r>
          <a:r>
            <a:rPr lang="sk-SK" dirty="0">
              <a:latin typeface="Avenir Next LT Pro" panose="020B0504020202020204" pitchFamily="34" charset="0"/>
            </a:rPr>
            <a:t> príroda</a:t>
          </a:r>
          <a:endParaRPr lang="en-GB" dirty="0">
            <a:latin typeface="Avenir Next LT Pro" panose="020B0504020202020204" pitchFamily="34" charset="0"/>
          </a:endParaRPr>
        </a:p>
      </dgm:t>
    </dgm:pt>
    <dgm:pt modelId="{0D129413-F88D-4F4E-984E-22ED05814265}" type="parTrans" cxnId="{697D72FA-2EFB-4E4B-8215-65169CBB4AE5}">
      <dgm:prSet/>
      <dgm:spPr/>
      <dgm:t>
        <a:bodyPr/>
        <a:lstStyle/>
        <a:p>
          <a:endParaRPr lang="en-GB">
            <a:latin typeface="Avenir Next LT Pro" panose="020B0504020202020204" pitchFamily="34" charset="0"/>
          </a:endParaRPr>
        </a:p>
      </dgm:t>
    </dgm:pt>
    <dgm:pt modelId="{D12933EB-2273-4DF2-A5F4-F8B9A074C64E}" type="sibTrans" cxnId="{697D72FA-2EFB-4E4B-8215-65169CBB4AE5}">
      <dgm:prSet/>
      <dgm:spPr/>
      <dgm:t>
        <a:bodyPr/>
        <a:lstStyle/>
        <a:p>
          <a:endParaRPr lang="en-GB">
            <a:latin typeface="Avenir Next LT Pro" panose="020B0504020202020204" pitchFamily="34" charset="0"/>
          </a:endParaRPr>
        </a:p>
      </dgm:t>
    </dgm:pt>
    <dgm:pt modelId="{240B2868-28C6-4FB3-BE30-EE5AA3455BE2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Živočíchy</a:t>
          </a:r>
          <a:endParaRPr lang="en-GB" dirty="0">
            <a:latin typeface="Avenir Next LT Pro" panose="020B0504020202020204" pitchFamily="34" charset="0"/>
          </a:endParaRPr>
        </a:p>
      </dgm:t>
    </dgm:pt>
    <dgm:pt modelId="{7CBF3B86-451A-42D0-9F42-5B1AD952FC01}" type="parTrans" cxnId="{00CF56D8-94AA-4A44-BF8F-079CA7858D5B}">
      <dgm:prSet/>
      <dgm:spPr/>
      <dgm:t>
        <a:bodyPr/>
        <a:lstStyle/>
        <a:p>
          <a:endParaRPr lang="en-GB"/>
        </a:p>
      </dgm:t>
    </dgm:pt>
    <dgm:pt modelId="{1E354942-7EC3-42AA-94D6-CFDA3AF66587}" type="sibTrans" cxnId="{00CF56D8-94AA-4A44-BF8F-079CA7858D5B}">
      <dgm:prSet/>
      <dgm:spPr/>
      <dgm:t>
        <a:bodyPr/>
        <a:lstStyle/>
        <a:p>
          <a:endParaRPr lang="en-GB"/>
        </a:p>
      </dgm:t>
    </dgm:pt>
    <dgm:pt modelId="{C931EBC4-65AD-4EE2-AEA5-B1A5734B66AA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Rastliny</a:t>
          </a:r>
          <a:endParaRPr lang="en-GB" dirty="0">
            <a:latin typeface="Avenir Next LT Pro" panose="020B0504020202020204" pitchFamily="34" charset="0"/>
          </a:endParaRPr>
        </a:p>
      </dgm:t>
    </dgm:pt>
    <dgm:pt modelId="{BCC62C20-AB6C-45C7-AD1C-C9AB5734DF87}" type="parTrans" cxnId="{C34FCD48-05C0-4112-8A66-3E16C621E680}">
      <dgm:prSet/>
      <dgm:spPr/>
      <dgm:t>
        <a:bodyPr/>
        <a:lstStyle/>
        <a:p>
          <a:endParaRPr lang="en-GB"/>
        </a:p>
      </dgm:t>
    </dgm:pt>
    <dgm:pt modelId="{2D5DFEA3-EBC1-4A2F-94B4-22A4723CA7B1}" type="sibTrans" cxnId="{C34FCD48-05C0-4112-8A66-3E16C621E680}">
      <dgm:prSet/>
      <dgm:spPr/>
      <dgm:t>
        <a:bodyPr/>
        <a:lstStyle/>
        <a:p>
          <a:endParaRPr lang="en-GB"/>
        </a:p>
      </dgm:t>
    </dgm:pt>
    <dgm:pt modelId="{D2001597-A120-486F-A459-A59F4502F58B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Hmyz</a:t>
          </a:r>
          <a:endParaRPr lang="en-GB" dirty="0">
            <a:latin typeface="Avenir Next LT Pro" panose="020B0504020202020204" pitchFamily="34" charset="0"/>
          </a:endParaRPr>
        </a:p>
      </dgm:t>
    </dgm:pt>
    <dgm:pt modelId="{FDBC7054-C919-4DFA-97A4-84BD5E37C1BA}" type="parTrans" cxnId="{214579AD-2437-40AE-958E-2151A5A613C7}">
      <dgm:prSet/>
      <dgm:spPr/>
      <dgm:t>
        <a:bodyPr/>
        <a:lstStyle/>
        <a:p>
          <a:endParaRPr lang="en-GB"/>
        </a:p>
      </dgm:t>
    </dgm:pt>
    <dgm:pt modelId="{94282CD1-00A2-45A1-9E15-19AB33D63845}" type="sibTrans" cxnId="{214579AD-2437-40AE-958E-2151A5A613C7}">
      <dgm:prSet/>
      <dgm:spPr/>
      <dgm:t>
        <a:bodyPr/>
        <a:lstStyle/>
        <a:p>
          <a:endParaRPr lang="en-GB"/>
        </a:p>
      </dgm:t>
    </dgm:pt>
    <dgm:pt modelId="{5B6794AF-FE2B-42FE-9F35-553EAB023B86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Huby</a:t>
          </a:r>
          <a:endParaRPr lang="en-GB" dirty="0">
            <a:latin typeface="Avenir Next LT Pro" panose="020B0504020202020204" pitchFamily="34" charset="0"/>
          </a:endParaRPr>
        </a:p>
      </dgm:t>
    </dgm:pt>
    <dgm:pt modelId="{83E5FBF8-14D1-455C-8B74-63B80D6E8A20}" type="parTrans" cxnId="{9EF767E7-F685-4FC2-9770-74215835BB65}">
      <dgm:prSet/>
      <dgm:spPr/>
      <dgm:t>
        <a:bodyPr/>
        <a:lstStyle/>
        <a:p>
          <a:endParaRPr lang="en-GB"/>
        </a:p>
      </dgm:t>
    </dgm:pt>
    <dgm:pt modelId="{F26684A7-56CC-4596-A4B4-67CD0F1AECAC}" type="sibTrans" cxnId="{9EF767E7-F685-4FC2-9770-74215835BB65}">
      <dgm:prSet/>
      <dgm:spPr/>
      <dgm:t>
        <a:bodyPr/>
        <a:lstStyle/>
        <a:p>
          <a:endParaRPr lang="en-GB"/>
        </a:p>
      </dgm:t>
    </dgm:pt>
    <dgm:pt modelId="{AA01733B-DE69-4003-B3AE-27A7616E00EF}" type="pres">
      <dgm:prSet presAssocID="{32462B02-053D-4156-88FA-042BBA0F68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84757B7-3480-4EA9-AD44-7B4C3EAB937A}" type="pres">
      <dgm:prSet presAssocID="{ADB8B698-8AD6-4827-B9A8-697C939F1473}" presName="hierRoot1" presStyleCnt="0">
        <dgm:presLayoutVars>
          <dgm:hierBranch val="init"/>
        </dgm:presLayoutVars>
      </dgm:prSet>
      <dgm:spPr/>
    </dgm:pt>
    <dgm:pt modelId="{96164F74-C878-497A-8696-F1E37F6B0200}" type="pres">
      <dgm:prSet presAssocID="{ADB8B698-8AD6-4827-B9A8-697C939F1473}" presName="rootComposite1" presStyleCnt="0"/>
      <dgm:spPr/>
    </dgm:pt>
    <dgm:pt modelId="{E3554D57-DE4B-43DB-A8F2-89616F341048}" type="pres">
      <dgm:prSet presAssocID="{ADB8B698-8AD6-4827-B9A8-697C939F1473}" presName="rootText1" presStyleLbl="node0" presStyleIdx="0" presStyleCnt="1">
        <dgm:presLayoutVars>
          <dgm:chPref val="3"/>
        </dgm:presLayoutVars>
      </dgm:prSet>
      <dgm:spPr/>
    </dgm:pt>
    <dgm:pt modelId="{A9C98DFD-884A-423C-A78D-16D7081425DF}" type="pres">
      <dgm:prSet presAssocID="{ADB8B698-8AD6-4827-B9A8-697C939F1473}" presName="rootConnector1" presStyleLbl="node1" presStyleIdx="0" presStyleCnt="0"/>
      <dgm:spPr/>
    </dgm:pt>
    <dgm:pt modelId="{872565FC-D691-4E2C-BFF0-97798CF4F97A}" type="pres">
      <dgm:prSet presAssocID="{ADB8B698-8AD6-4827-B9A8-697C939F1473}" presName="hierChild2" presStyleCnt="0"/>
      <dgm:spPr/>
    </dgm:pt>
    <dgm:pt modelId="{5AF59889-5ACA-49CA-88AB-D77068E4CA0A}" type="pres">
      <dgm:prSet presAssocID="{7CBF3B86-451A-42D0-9F42-5B1AD952FC01}" presName="Name37" presStyleLbl="parChTrans1D2" presStyleIdx="0" presStyleCnt="4"/>
      <dgm:spPr/>
    </dgm:pt>
    <dgm:pt modelId="{EFBD5B0C-8074-42F0-9A21-DE73B5084E2E}" type="pres">
      <dgm:prSet presAssocID="{240B2868-28C6-4FB3-BE30-EE5AA3455BE2}" presName="hierRoot2" presStyleCnt="0">
        <dgm:presLayoutVars>
          <dgm:hierBranch val="init"/>
        </dgm:presLayoutVars>
      </dgm:prSet>
      <dgm:spPr/>
    </dgm:pt>
    <dgm:pt modelId="{C5A0EE34-7D6C-4363-971C-65213C36489E}" type="pres">
      <dgm:prSet presAssocID="{240B2868-28C6-4FB3-BE30-EE5AA3455BE2}" presName="rootComposite" presStyleCnt="0"/>
      <dgm:spPr/>
    </dgm:pt>
    <dgm:pt modelId="{64A4D0CE-9133-493A-B173-227B4E003C63}" type="pres">
      <dgm:prSet presAssocID="{240B2868-28C6-4FB3-BE30-EE5AA3455BE2}" presName="rootText" presStyleLbl="node2" presStyleIdx="0" presStyleCnt="4">
        <dgm:presLayoutVars>
          <dgm:chPref val="3"/>
        </dgm:presLayoutVars>
      </dgm:prSet>
      <dgm:spPr/>
    </dgm:pt>
    <dgm:pt modelId="{C2A00827-879E-443D-A21D-3FFB1CA22933}" type="pres">
      <dgm:prSet presAssocID="{240B2868-28C6-4FB3-BE30-EE5AA3455BE2}" presName="rootConnector" presStyleLbl="node2" presStyleIdx="0" presStyleCnt="4"/>
      <dgm:spPr/>
    </dgm:pt>
    <dgm:pt modelId="{115A340A-42C5-4559-B872-8888D1B0E5FD}" type="pres">
      <dgm:prSet presAssocID="{240B2868-28C6-4FB3-BE30-EE5AA3455BE2}" presName="hierChild4" presStyleCnt="0"/>
      <dgm:spPr/>
    </dgm:pt>
    <dgm:pt modelId="{8F83A72E-A399-40AD-8B6D-51B95DF9964B}" type="pres">
      <dgm:prSet presAssocID="{240B2868-28C6-4FB3-BE30-EE5AA3455BE2}" presName="hierChild5" presStyleCnt="0"/>
      <dgm:spPr/>
    </dgm:pt>
    <dgm:pt modelId="{C51578FA-B603-4884-83A1-CD497DE4E925}" type="pres">
      <dgm:prSet presAssocID="{BCC62C20-AB6C-45C7-AD1C-C9AB5734DF87}" presName="Name37" presStyleLbl="parChTrans1D2" presStyleIdx="1" presStyleCnt="4"/>
      <dgm:spPr/>
    </dgm:pt>
    <dgm:pt modelId="{B366D0F6-D316-4144-8F55-0AAD5CF53CFC}" type="pres">
      <dgm:prSet presAssocID="{C931EBC4-65AD-4EE2-AEA5-B1A5734B66AA}" presName="hierRoot2" presStyleCnt="0">
        <dgm:presLayoutVars>
          <dgm:hierBranch val="init"/>
        </dgm:presLayoutVars>
      </dgm:prSet>
      <dgm:spPr/>
    </dgm:pt>
    <dgm:pt modelId="{90757592-F8DC-4368-8243-564A0B4AD4BF}" type="pres">
      <dgm:prSet presAssocID="{C931EBC4-65AD-4EE2-AEA5-B1A5734B66AA}" presName="rootComposite" presStyleCnt="0"/>
      <dgm:spPr/>
    </dgm:pt>
    <dgm:pt modelId="{E5A5B5CD-2626-4D91-B122-C8E1A3476504}" type="pres">
      <dgm:prSet presAssocID="{C931EBC4-65AD-4EE2-AEA5-B1A5734B66AA}" presName="rootText" presStyleLbl="node2" presStyleIdx="1" presStyleCnt="4">
        <dgm:presLayoutVars>
          <dgm:chPref val="3"/>
        </dgm:presLayoutVars>
      </dgm:prSet>
      <dgm:spPr/>
    </dgm:pt>
    <dgm:pt modelId="{62A0F3C4-AE2B-4EAE-B7A4-14B495CBE1A0}" type="pres">
      <dgm:prSet presAssocID="{C931EBC4-65AD-4EE2-AEA5-B1A5734B66AA}" presName="rootConnector" presStyleLbl="node2" presStyleIdx="1" presStyleCnt="4"/>
      <dgm:spPr/>
    </dgm:pt>
    <dgm:pt modelId="{364401DB-21A9-424C-ACD2-F312245FB119}" type="pres">
      <dgm:prSet presAssocID="{C931EBC4-65AD-4EE2-AEA5-B1A5734B66AA}" presName="hierChild4" presStyleCnt="0"/>
      <dgm:spPr/>
    </dgm:pt>
    <dgm:pt modelId="{5A5987BA-ADB3-45F9-943E-7FA4096A42F8}" type="pres">
      <dgm:prSet presAssocID="{C931EBC4-65AD-4EE2-AEA5-B1A5734B66AA}" presName="hierChild5" presStyleCnt="0"/>
      <dgm:spPr/>
    </dgm:pt>
    <dgm:pt modelId="{9595F260-1AE4-4674-9EA6-A0BAB1A8B7A8}" type="pres">
      <dgm:prSet presAssocID="{FDBC7054-C919-4DFA-97A4-84BD5E37C1BA}" presName="Name37" presStyleLbl="parChTrans1D2" presStyleIdx="2" presStyleCnt="4"/>
      <dgm:spPr/>
    </dgm:pt>
    <dgm:pt modelId="{A02A8CF0-240A-4DFD-B23D-91650973C085}" type="pres">
      <dgm:prSet presAssocID="{D2001597-A120-486F-A459-A59F4502F58B}" presName="hierRoot2" presStyleCnt="0">
        <dgm:presLayoutVars>
          <dgm:hierBranch val="init"/>
        </dgm:presLayoutVars>
      </dgm:prSet>
      <dgm:spPr/>
    </dgm:pt>
    <dgm:pt modelId="{7878E888-B9DD-4012-A31F-1A798E805628}" type="pres">
      <dgm:prSet presAssocID="{D2001597-A120-486F-A459-A59F4502F58B}" presName="rootComposite" presStyleCnt="0"/>
      <dgm:spPr/>
    </dgm:pt>
    <dgm:pt modelId="{CC4697DA-F00E-4AAC-AF92-9EE66F4B9EB7}" type="pres">
      <dgm:prSet presAssocID="{D2001597-A120-486F-A459-A59F4502F58B}" presName="rootText" presStyleLbl="node2" presStyleIdx="2" presStyleCnt="4">
        <dgm:presLayoutVars>
          <dgm:chPref val="3"/>
        </dgm:presLayoutVars>
      </dgm:prSet>
      <dgm:spPr/>
    </dgm:pt>
    <dgm:pt modelId="{C1951FD1-2117-4671-8287-3845732BD2BF}" type="pres">
      <dgm:prSet presAssocID="{D2001597-A120-486F-A459-A59F4502F58B}" presName="rootConnector" presStyleLbl="node2" presStyleIdx="2" presStyleCnt="4"/>
      <dgm:spPr/>
    </dgm:pt>
    <dgm:pt modelId="{6BF7061A-6A01-4637-8992-E12DFA2C5C90}" type="pres">
      <dgm:prSet presAssocID="{D2001597-A120-486F-A459-A59F4502F58B}" presName="hierChild4" presStyleCnt="0"/>
      <dgm:spPr/>
    </dgm:pt>
    <dgm:pt modelId="{A5B40799-BB38-4229-862B-72568F6F1FE5}" type="pres">
      <dgm:prSet presAssocID="{D2001597-A120-486F-A459-A59F4502F58B}" presName="hierChild5" presStyleCnt="0"/>
      <dgm:spPr/>
    </dgm:pt>
    <dgm:pt modelId="{9FA0DE3D-2CCD-48F1-A069-D0A231E4E283}" type="pres">
      <dgm:prSet presAssocID="{83E5FBF8-14D1-455C-8B74-63B80D6E8A20}" presName="Name37" presStyleLbl="parChTrans1D2" presStyleIdx="3" presStyleCnt="4"/>
      <dgm:spPr/>
    </dgm:pt>
    <dgm:pt modelId="{AC4228CB-0256-447B-B5A8-8FB1CE482BD9}" type="pres">
      <dgm:prSet presAssocID="{5B6794AF-FE2B-42FE-9F35-553EAB023B86}" presName="hierRoot2" presStyleCnt="0">
        <dgm:presLayoutVars>
          <dgm:hierBranch val="init"/>
        </dgm:presLayoutVars>
      </dgm:prSet>
      <dgm:spPr/>
    </dgm:pt>
    <dgm:pt modelId="{84CB8BB7-3E8F-4B41-BFEC-E92C37965112}" type="pres">
      <dgm:prSet presAssocID="{5B6794AF-FE2B-42FE-9F35-553EAB023B86}" presName="rootComposite" presStyleCnt="0"/>
      <dgm:spPr/>
    </dgm:pt>
    <dgm:pt modelId="{27F91547-329C-4990-9BDB-5D52F4581055}" type="pres">
      <dgm:prSet presAssocID="{5B6794AF-FE2B-42FE-9F35-553EAB023B86}" presName="rootText" presStyleLbl="node2" presStyleIdx="3" presStyleCnt="4">
        <dgm:presLayoutVars>
          <dgm:chPref val="3"/>
        </dgm:presLayoutVars>
      </dgm:prSet>
      <dgm:spPr/>
    </dgm:pt>
    <dgm:pt modelId="{B7F1A0DA-75FA-4BE7-B337-A96EEB59E481}" type="pres">
      <dgm:prSet presAssocID="{5B6794AF-FE2B-42FE-9F35-553EAB023B86}" presName="rootConnector" presStyleLbl="node2" presStyleIdx="3" presStyleCnt="4"/>
      <dgm:spPr/>
    </dgm:pt>
    <dgm:pt modelId="{94D16D12-2399-47CD-99EF-B965A1C0EA95}" type="pres">
      <dgm:prSet presAssocID="{5B6794AF-FE2B-42FE-9F35-553EAB023B86}" presName="hierChild4" presStyleCnt="0"/>
      <dgm:spPr/>
    </dgm:pt>
    <dgm:pt modelId="{3661358B-B3A2-439B-9F7F-269438EA14FB}" type="pres">
      <dgm:prSet presAssocID="{5B6794AF-FE2B-42FE-9F35-553EAB023B86}" presName="hierChild5" presStyleCnt="0"/>
      <dgm:spPr/>
    </dgm:pt>
    <dgm:pt modelId="{FB877DB9-279D-4B20-BAB0-E80D0E930530}" type="pres">
      <dgm:prSet presAssocID="{ADB8B698-8AD6-4827-B9A8-697C939F1473}" presName="hierChild3" presStyleCnt="0"/>
      <dgm:spPr/>
    </dgm:pt>
  </dgm:ptLst>
  <dgm:cxnLst>
    <dgm:cxn modelId="{E7404006-0026-402B-8E68-209866AE66F3}" type="presOf" srcId="{32462B02-053D-4156-88FA-042BBA0F683B}" destId="{AA01733B-DE69-4003-B3AE-27A7616E00EF}" srcOrd="0" destOrd="0" presId="urn:microsoft.com/office/officeart/2005/8/layout/orgChart1"/>
    <dgm:cxn modelId="{01ACC509-6794-43BF-B15F-0A1E4E44C7D2}" type="presOf" srcId="{83E5FBF8-14D1-455C-8B74-63B80D6E8A20}" destId="{9FA0DE3D-2CCD-48F1-A069-D0A231E4E283}" srcOrd="0" destOrd="0" presId="urn:microsoft.com/office/officeart/2005/8/layout/orgChart1"/>
    <dgm:cxn modelId="{BF51230C-CA18-477C-A056-74C4E47A2248}" type="presOf" srcId="{ADB8B698-8AD6-4827-B9A8-697C939F1473}" destId="{A9C98DFD-884A-423C-A78D-16D7081425DF}" srcOrd="1" destOrd="0" presId="urn:microsoft.com/office/officeart/2005/8/layout/orgChart1"/>
    <dgm:cxn modelId="{D0B24126-156F-46DC-8ECD-5E2FA66B5442}" type="presOf" srcId="{5B6794AF-FE2B-42FE-9F35-553EAB023B86}" destId="{27F91547-329C-4990-9BDB-5D52F4581055}" srcOrd="0" destOrd="0" presId="urn:microsoft.com/office/officeart/2005/8/layout/orgChart1"/>
    <dgm:cxn modelId="{C6B8F426-69F8-430F-94D2-3C8967CB6F4A}" type="presOf" srcId="{ADB8B698-8AD6-4827-B9A8-697C939F1473}" destId="{E3554D57-DE4B-43DB-A8F2-89616F341048}" srcOrd="0" destOrd="0" presId="urn:microsoft.com/office/officeart/2005/8/layout/orgChart1"/>
    <dgm:cxn modelId="{8C396D62-510B-4AA3-86BA-3DFC8514629B}" type="presOf" srcId="{240B2868-28C6-4FB3-BE30-EE5AA3455BE2}" destId="{C2A00827-879E-443D-A21D-3FFB1CA22933}" srcOrd="1" destOrd="0" presId="urn:microsoft.com/office/officeart/2005/8/layout/orgChart1"/>
    <dgm:cxn modelId="{74F6FA45-6B99-435D-86FC-2BF9E6D454F0}" type="presOf" srcId="{240B2868-28C6-4FB3-BE30-EE5AA3455BE2}" destId="{64A4D0CE-9133-493A-B173-227B4E003C63}" srcOrd="0" destOrd="0" presId="urn:microsoft.com/office/officeart/2005/8/layout/orgChart1"/>
    <dgm:cxn modelId="{C34FCD48-05C0-4112-8A66-3E16C621E680}" srcId="{ADB8B698-8AD6-4827-B9A8-697C939F1473}" destId="{C931EBC4-65AD-4EE2-AEA5-B1A5734B66AA}" srcOrd="1" destOrd="0" parTransId="{BCC62C20-AB6C-45C7-AD1C-C9AB5734DF87}" sibTransId="{2D5DFEA3-EBC1-4A2F-94B4-22A4723CA7B1}"/>
    <dgm:cxn modelId="{544EF248-405B-4378-9F72-233278A6921E}" type="presOf" srcId="{5B6794AF-FE2B-42FE-9F35-553EAB023B86}" destId="{B7F1A0DA-75FA-4BE7-B337-A96EEB59E481}" srcOrd="1" destOrd="0" presId="urn:microsoft.com/office/officeart/2005/8/layout/orgChart1"/>
    <dgm:cxn modelId="{025C8E85-C1F2-4479-BCDE-7D313AA72B71}" type="presOf" srcId="{D2001597-A120-486F-A459-A59F4502F58B}" destId="{CC4697DA-F00E-4AAC-AF92-9EE66F4B9EB7}" srcOrd="0" destOrd="0" presId="urn:microsoft.com/office/officeart/2005/8/layout/orgChart1"/>
    <dgm:cxn modelId="{48B34697-C51F-486C-9954-8269F3C6DDD4}" type="presOf" srcId="{D2001597-A120-486F-A459-A59F4502F58B}" destId="{C1951FD1-2117-4671-8287-3845732BD2BF}" srcOrd="1" destOrd="0" presId="urn:microsoft.com/office/officeart/2005/8/layout/orgChart1"/>
    <dgm:cxn modelId="{214579AD-2437-40AE-958E-2151A5A613C7}" srcId="{ADB8B698-8AD6-4827-B9A8-697C939F1473}" destId="{D2001597-A120-486F-A459-A59F4502F58B}" srcOrd="2" destOrd="0" parTransId="{FDBC7054-C919-4DFA-97A4-84BD5E37C1BA}" sibTransId="{94282CD1-00A2-45A1-9E15-19AB33D63845}"/>
    <dgm:cxn modelId="{932DD6AE-B240-41A8-AF67-322BAEC0C899}" type="presOf" srcId="{7CBF3B86-451A-42D0-9F42-5B1AD952FC01}" destId="{5AF59889-5ACA-49CA-88AB-D77068E4CA0A}" srcOrd="0" destOrd="0" presId="urn:microsoft.com/office/officeart/2005/8/layout/orgChart1"/>
    <dgm:cxn modelId="{5BCD7CBF-0E47-41D5-BA9C-F9A559DDED7E}" type="presOf" srcId="{C931EBC4-65AD-4EE2-AEA5-B1A5734B66AA}" destId="{62A0F3C4-AE2B-4EAE-B7A4-14B495CBE1A0}" srcOrd="1" destOrd="0" presId="urn:microsoft.com/office/officeart/2005/8/layout/orgChart1"/>
    <dgm:cxn modelId="{D5531DC3-F430-4293-80B7-200E4C249D31}" type="presOf" srcId="{BCC62C20-AB6C-45C7-AD1C-C9AB5734DF87}" destId="{C51578FA-B603-4884-83A1-CD497DE4E925}" srcOrd="0" destOrd="0" presId="urn:microsoft.com/office/officeart/2005/8/layout/orgChart1"/>
    <dgm:cxn modelId="{7C333ACE-D038-47A4-9887-CB3C0F409625}" type="presOf" srcId="{C931EBC4-65AD-4EE2-AEA5-B1A5734B66AA}" destId="{E5A5B5CD-2626-4D91-B122-C8E1A3476504}" srcOrd="0" destOrd="0" presId="urn:microsoft.com/office/officeart/2005/8/layout/orgChart1"/>
    <dgm:cxn modelId="{00CF56D8-94AA-4A44-BF8F-079CA7858D5B}" srcId="{ADB8B698-8AD6-4827-B9A8-697C939F1473}" destId="{240B2868-28C6-4FB3-BE30-EE5AA3455BE2}" srcOrd="0" destOrd="0" parTransId="{7CBF3B86-451A-42D0-9F42-5B1AD952FC01}" sibTransId="{1E354942-7EC3-42AA-94D6-CFDA3AF66587}"/>
    <dgm:cxn modelId="{9EF767E7-F685-4FC2-9770-74215835BB65}" srcId="{ADB8B698-8AD6-4827-B9A8-697C939F1473}" destId="{5B6794AF-FE2B-42FE-9F35-553EAB023B86}" srcOrd="3" destOrd="0" parTransId="{83E5FBF8-14D1-455C-8B74-63B80D6E8A20}" sibTransId="{F26684A7-56CC-4596-A4B4-67CD0F1AECAC}"/>
    <dgm:cxn modelId="{764E9DF8-D6C7-46AF-B789-838AE165CEDC}" type="presOf" srcId="{FDBC7054-C919-4DFA-97A4-84BD5E37C1BA}" destId="{9595F260-1AE4-4674-9EA6-A0BAB1A8B7A8}" srcOrd="0" destOrd="0" presId="urn:microsoft.com/office/officeart/2005/8/layout/orgChart1"/>
    <dgm:cxn modelId="{697D72FA-2EFB-4E4B-8215-65169CBB4AE5}" srcId="{32462B02-053D-4156-88FA-042BBA0F683B}" destId="{ADB8B698-8AD6-4827-B9A8-697C939F1473}" srcOrd="0" destOrd="0" parTransId="{0D129413-F88D-4F4E-984E-22ED05814265}" sibTransId="{D12933EB-2273-4DF2-A5F4-F8B9A074C64E}"/>
    <dgm:cxn modelId="{6F00322F-13A0-4800-AB0F-184382A72641}" type="presParOf" srcId="{AA01733B-DE69-4003-B3AE-27A7616E00EF}" destId="{484757B7-3480-4EA9-AD44-7B4C3EAB937A}" srcOrd="0" destOrd="0" presId="urn:microsoft.com/office/officeart/2005/8/layout/orgChart1"/>
    <dgm:cxn modelId="{9AB2EEDC-17F1-4E78-ACC6-4AF6B3516BDD}" type="presParOf" srcId="{484757B7-3480-4EA9-AD44-7B4C3EAB937A}" destId="{96164F74-C878-497A-8696-F1E37F6B0200}" srcOrd="0" destOrd="0" presId="urn:microsoft.com/office/officeart/2005/8/layout/orgChart1"/>
    <dgm:cxn modelId="{B48E7435-B9E6-47A9-854A-44855F873354}" type="presParOf" srcId="{96164F74-C878-497A-8696-F1E37F6B0200}" destId="{E3554D57-DE4B-43DB-A8F2-89616F341048}" srcOrd="0" destOrd="0" presId="urn:microsoft.com/office/officeart/2005/8/layout/orgChart1"/>
    <dgm:cxn modelId="{38D9919A-A087-4981-8A32-F038AD314FD6}" type="presParOf" srcId="{96164F74-C878-497A-8696-F1E37F6B0200}" destId="{A9C98DFD-884A-423C-A78D-16D7081425DF}" srcOrd="1" destOrd="0" presId="urn:microsoft.com/office/officeart/2005/8/layout/orgChart1"/>
    <dgm:cxn modelId="{A9F5C283-EC67-46E1-8D93-613869AD08C4}" type="presParOf" srcId="{484757B7-3480-4EA9-AD44-7B4C3EAB937A}" destId="{872565FC-D691-4E2C-BFF0-97798CF4F97A}" srcOrd="1" destOrd="0" presId="urn:microsoft.com/office/officeart/2005/8/layout/orgChart1"/>
    <dgm:cxn modelId="{8F7D24E2-45BC-47A4-9085-6A6718290694}" type="presParOf" srcId="{872565FC-D691-4E2C-BFF0-97798CF4F97A}" destId="{5AF59889-5ACA-49CA-88AB-D77068E4CA0A}" srcOrd="0" destOrd="0" presId="urn:microsoft.com/office/officeart/2005/8/layout/orgChart1"/>
    <dgm:cxn modelId="{803D7C82-2BF3-4A11-A671-AD9391C728B5}" type="presParOf" srcId="{872565FC-D691-4E2C-BFF0-97798CF4F97A}" destId="{EFBD5B0C-8074-42F0-9A21-DE73B5084E2E}" srcOrd="1" destOrd="0" presId="urn:microsoft.com/office/officeart/2005/8/layout/orgChart1"/>
    <dgm:cxn modelId="{0DAB79B6-8084-424D-B9CD-2E45DB34800C}" type="presParOf" srcId="{EFBD5B0C-8074-42F0-9A21-DE73B5084E2E}" destId="{C5A0EE34-7D6C-4363-971C-65213C36489E}" srcOrd="0" destOrd="0" presId="urn:microsoft.com/office/officeart/2005/8/layout/orgChart1"/>
    <dgm:cxn modelId="{C8381E8C-095B-4858-B6F9-798183FFDA52}" type="presParOf" srcId="{C5A0EE34-7D6C-4363-971C-65213C36489E}" destId="{64A4D0CE-9133-493A-B173-227B4E003C63}" srcOrd="0" destOrd="0" presId="urn:microsoft.com/office/officeart/2005/8/layout/orgChart1"/>
    <dgm:cxn modelId="{D4BCD4DA-DD2D-486F-B8CD-658D11E18416}" type="presParOf" srcId="{C5A0EE34-7D6C-4363-971C-65213C36489E}" destId="{C2A00827-879E-443D-A21D-3FFB1CA22933}" srcOrd="1" destOrd="0" presId="urn:microsoft.com/office/officeart/2005/8/layout/orgChart1"/>
    <dgm:cxn modelId="{53C824F2-464D-447E-B656-8D2596A3FCA1}" type="presParOf" srcId="{EFBD5B0C-8074-42F0-9A21-DE73B5084E2E}" destId="{115A340A-42C5-4559-B872-8888D1B0E5FD}" srcOrd="1" destOrd="0" presId="urn:microsoft.com/office/officeart/2005/8/layout/orgChart1"/>
    <dgm:cxn modelId="{EA66A67E-E810-4001-98FC-4B35A0BC09C2}" type="presParOf" srcId="{EFBD5B0C-8074-42F0-9A21-DE73B5084E2E}" destId="{8F83A72E-A399-40AD-8B6D-51B95DF9964B}" srcOrd="2" destOrd="0" presId="urn:microsoft.com/office/officeart/2005/8/layout/orgChart1"/>
    <dgm:cxn modelId="{6E8A18A1-E9EB-4381-9FCD-BEC8BFB97889}" type="presParOf" srcId="{872565FC-D691-4E2C-BFF0-97798CF4F97A}" destId="{C51578FA-B603-4884-83A1-CD497DE4E925}" srcOrd="2" destOrd="0" presId="urn:microsoft.com/office/officeart/2005/8/layout/orgChart1"/>
    <dgm:cxn modelId="{5EC3D223-513B-40B1-B2CD-94341A354AF6}" type="presParOf" srcId="{872565FC-D691-4E2C-BFF0-97798CF4F97A}" destId="{B366D0F6-D316-4144-8F55-0AAD5CF53CFC}" srcOrd="3" destOrd="0" presId="urn:microsoft.com/office/officeart/2005/8/layout/orgChart1"/>
    <dgm:cxn modelId="{27D68968-1B83-4364-B7A5-B35199FDB213}" type="presParOf" srcId="{B366D0F6-D316-4144-8F55-0AAD5CF53CFC}" destId="{90757592-F8DC-4368-8243-564A0B4AD4BF}" srcOrd="0" destOrd="0" presId="urn:microsoft.com/office/officeart/2005/8/layout/orgChart1"/>
    <dgm:cxn modelId="{BEF0C4B6-DEB1-43E1-9E36-9702212CECA1}" type="presParOf" srcId="{90757592-F8DC-4368-8243-564A0B4AD4BF}" destId="{E5A5B5CD-2626-4D91-B122-C8E1A3476504}" srcOrd="0" destOrd="0" presId="urn:microsoft.com/office/officeart/2005/8/layout/orgChart1"/>
    <dgm:cxn modelId="{BEE260A5-E4EC-43EC-8D7F-16033220FA43}" type="presParOf" srcId="{90757592-F8DC-4368-8243-564A0B4AD4BF}" destId="{62A0F3C4-AE2B-4EAE-B7A4-14B495CBE1A0}" srcOrd="1" destOrd="0" presId="urn:microsoft.com/office/officeart/2005/8/layout/orgChart1"/>
    <dgm:cxn modelId="{B605A02D-39B7-4070-82A1-EC7038A49AB5}" type="presParOf" srcId="{B366D0F6-D316-4144-8F55-0AAD5CF53CFC}" destId="{364401DB-21A9-424C-ACD2-F312245FB119}" srcOrd="1" destOrd="0" presId="urn:microsoft.com/office/officeart/2005/8/layout/orgChart1"/>
    <dgm:cxn modelId="{2D2DA9D3-55BE-4152-8829-7864F24AAA5D}" type="presParOf" srcId="{B366D0F6-D316-4144-8F55-0AAD5CF53CFC}" destId="{5A5987BA-ADB3-45F9-943E-7FA4096A42F8}" srcOrd="2" destOrd="0" presId="urn:microsoft.com/office/officeart/2005/8/layout/orgChart1"/>
    <dgm:cxn modelId="{E5A2DA2F-D97D-4E27-A95A-D9BF7F56A5CF}" type="presParOf" srcId="{872565FC-D691-4E2C-BFF0-97798CF4F97A}" destId="{9595F260-1AE4-4674-9EA6-A0BAB1A8B7A8}" srcOrd="4" destOrd="0" presId="urn:microsoft.com/office/officeart/2005/8/layout/orgChart1"/>
    <dgm:cxn modelId="{0F76688F-4AF3-4FBD-99DE-6BF507BC2C37}" type="presParOf" srcId="{872565FC-D691-4E2C-BFF0-97798CF4F97A}" destId="{A02A8CF0-240A-4DFD-B23D-91650973C085}" srcOrd="5" destOrd="0" presId="urn:microsoft.com/office/officeart/2005/8/layout/orgChart1"/>
    <dgm:cxn modelId="{69287796-1C74-4BDE-A587-625BE43EE7C9}" type="presParOf" srcId="{A02A8CF0-240A-4DFD-B23D-91650973C085}" destId="{7878E888-B9DD-4012-A31F-1A798E805628}" srcOrd="0" destOrd="0" presId="urn:microsoft.com/office/officeart/2005/8/layout/orgChart1"/>
    <dgm:cxn modelId="{135C8B72-5ED0-4676-872E-9CA5877AB30E}" type="presParOf" srcId="{7878E888-B9DD-4012-A31F-1A798E805628}" destId="{CC4697DA-F00E-4AAC-AF92-9EE66F4B9EB7}" srcOrd="0" destOrd="0" presId="urn:microsoft.com/office/officeart/2005/8/layout/orgChart1"/>
    <dgm:cxn modelId="{C74C03BF-3233-4748-9152-D8D6370597F2}" type="presParOf" srcId="{7878E888-B9DD-4012-A31F-1A798E805628}" destId="{C1951FD1-2117-4671-8287-3845732BD2BF}" srcOrd="1" destOrd="0" presId="urn:microsoft.com/office/officeart/2005/8/layout/orgChart1"/>
    <dgm:cxn modelId="{E7073932-5AA6-476B-B822-B484243C02D6}" type="presParOf" srcId="{A02A8CF0-240A-4DFD-B23D-91650973C085}" destId="{6BF7061A-6A01-4637-8992-E12DFA2C5C90}" srcOrd="1" destOrd="0" presId="urn:microsoft.com/office/officeart/2005/8/layout/orgChart1"/>
    <dgm:cxn modelId="{F325F31B-9537-4E9D-8CDE-11BF461630C9}" type="presParOf" srcId="{A02A8CF0-240A-4DFD-B23D-91650973C085}" destId="{A5B40799-BB38-4229-862B-72568F6F1FE5}" srcOrd="2" destOrd="0" presId="urn:microsoft.com/office/officeart/2005/8/layout/orgChart1"/>
    <dgm:cxn modelId="{8639275E-5A07-4984-B707-53BA20867782}" type="presParOf" srcId="{872565FC-D691-4E2C-BFF0-97798CF4F97A}" destId="{9FA0DE3D-2CCD-48F1-A069-D0A231E4E283}" srcOrd="6" destOrd="0" presId="urn:microsoft.com/office/officeart/2005/8/layout/orgChart1"/>
    <dgm:cxn modelId="{4A5C8495-DFFD-4D87-BA84-6B39606E9F9B}" type="presParOf" srcId="{872565FC-D691-4E2C-BFF0-97798CF4F97A}" destId="{AC4228CB-0256-447B-B5A8-8FB1CE482BD9}" srcOrd="7" destOrd="0" presId="urn:microsoft.com/office/officeart/2005/8/layout/orgChart1"/>
    <dgm:cxn modelId="{8D87FEEF-3FAE-46AB-AC99-60760F1D32F8}" type="presParOf" srcId="{AC4228CB-0256-447B-B5A8-8FB1CE482BD9}" destId="{84CB8BB7-3E8F-4B41-BFEC-E92C37965112}" srcOrd="0" destOrd="0" presId="urn:microsoft.com/office/officeart/2005/8/layout/orgChart1"/>
    <dgm:cxn modelId="{D8A26E2D-D2EE-41E6-BAEA-B05902BB8629}" type="presParOf" srcId="{84CB8BB7-3E8F-4B41-BFEC-E92C37965112}" destId="{27F91547-329C-4990-9BDB-5D52F4581055}" srcOrd="0" destOrd="0" presId="urn:microsoft.com/office/officeart/2005/8/layout/orgChart1"/>
    <dgm:cxn modelId="{B9B07C89-CE24-4A58-BA39-EEFCA03668D4}" type="presParOf" srcId="{84CB8BB7-3E8F-4B41-BFEC-E92C37965112}" destId="{B7F1A0DA-75FA-4BE7-B337-A96EEB59E481}" srcOrd="1" destOrd="0" presId="urn:microsoft.com/office/officeart/2005/8/layout/orgChart1"/>
    <dgm:cxn modelId="{5F2AD698-B5D8-4BD3-9E56-8FA1A427BFA1}" type="presParOf" srcId="{AC4228CB-0256-447B-B5A8-8FB1CE482BD9}" destId="{94D16D12-2399-47CD-99EF-B965A1C0EA95}" srcOrd="1" destOrd="0" presId="urn:microsoft.com/office/officeart/2005/8/layout/orgChart1"/>
    <dgm:cxn modelId="{533E3CC2-6FE7-4035-AEC3-1A36EE612571}" type="presParOf" srcId="{AC4228CB-0256-447B-B5A8-8FB1CE482BD9}" destId="{3661358B-B3A2-439B-9F7F-269438EA14FB}" srcOrd="2" destOrd="0" presId="urn:microsoft.com/office/officeart/2005/8/layout/orgChart1"/>
    <dgm:cxn modelId="{71BCBCC3-4BF2-4317-A94D-A2E9A7765B6C}" type="presParOf" srcId="{484757B7-3480-4EA9-AD44-7B4C3EAB937A}" destId="{FB877DB9-279D-4B20-BAB0-E80D0E93053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462B02-053D-4156-88FA-042BBA0F683B}" type="doc">
      <dgm:prSet loTypeId="urn:microsoft.com/office/officeart/2005/8/layout/orgChart1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ADB8B698-8AD6-4827-B9A8-697C939F1473}">
      <dgm:prSet/>
      <dgm:spPr/>
      <dgm:t>
        <a:bodyPr/>
        <a:lstStyle/>
        <a:p>
          <a:r>
            <a:rPr lang="sk-SK" dirty="0" err="1">
              <a:latin typeface="Avenir Next LT Pro" panose="020B0504020202020204" pitchFamily="34" charset="0"/>
            </a:rPr>
            <a:t>Klátovská</a:t>
          </a:r>
          <a:r>
            <a:rPr lang="sk-SK" dirty="0">
              <a:latin typeface="Avenir Next LT Pro" panose="020B0504020202020204" pitchFamily="34" charset="0"/>
            </a:rPr>
            <a:t> príroda</a:t>
          </a:r>
          <a:endParaRPr lang="en-GB" dirty="0">
            <a:latin typeface="Avenir Next LT Pro" panose="020B0504020202020204" pitchFamily="34" charset="0"/>
          </a:endParaRPr>
        </a:p>
      </dgm:t>
    </dgm:pt>
    <dgm:pt modelId="{0D129413-F88D-4F4E-984E-22ED05814265}" type="parTrans" cxnId="{697D72FA-2EFB-4E4B-8215-65169CBB4AE5}">
      <dgm:prSet/>
      <dgm:spPr/>
      <dgm:t>
        <a:bodyPr/>
        <a:lstStyle/>
        <a:p>
          <a:endParaRPr lang="en-GB">
            <a:latin typeface="Avenir Next LT Pro" panose="020B0504020202020204" pitchFamily="34" charset="0"/>
          </a:endParaRPr>
        </a:p>
      </dgm:t>
    </dgm:pt>
    <dgm:pt modelId="{D12933EB-2273-4DF2-A5F4-F8B9A074C64E}" type="sibTrans" cxnId="{697D72FA-2EFB-4E4B-8215-65169CBB4AE5}">
      <dgm:prSet/>
      <dgm:spPr/>
      <dgm:t>
        <a:bodyPr/>
        <a:lstStyle/>
        <a:p>
          <a:endParaRPr lang="en-GB">
            <a:latin typeface="Avenir Next LT Pro" panose="020B0504020202020204" pitchFamily="34" charset="0"/>
          </a:endParaRPr>
        </a:p>
      </dgm:t>
    </dgm:pt>
    <dgm:pt modelId="{240B2868-28C6-4FB3-BE30-EE5AA3455BE2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Živočíchy</a:t>
          </a:r>
          <a:endParaRPr lang="en-GB" dirty="0">
            <a:latin typeface="Avenir Next LT Pro" panose="020B0504020202020204" pitchFamily="34" charset="0"/>
          </a:endParaRPr>
        </a:p>
      </dgm:t>
    </dgm:pt>
    <dgm:pt modelId="{7CBF3B86-451A-42D0-9F42-5B1AD952FC01}" type="parTrans" cxnId="{00CF56D8-94AA-4A44-BF8F-079CA7858D5B}">
      <dgm:prSet/>
      <dgm:spPr/>
      <dgm:t>
        <a:bodyPr/>
        <a:lstStyle/>
        <a:p>
          <a:endParaRPr lang="en-GB"/>
        </a:p>
      </dgm:t>
    </dgm:pt>
    <dgm:pt modelId="{1E354942-7EC3-42AA-94D6-CFDA3AF66587}" type="sibTrans" cxnId="{00CF56D8-94AA-4A44-BF8F-079CA7858D5B}">
      <dgm:prSet/>
      <dgm:spPr/>
      <dgm:t>
        <a:bodyPr/>
        <a:lstStyle/>
        <a:p>
          <a:endParaRPr lang="en-GB"/>
        </a:p>
      </dgm:t>
    </dgm:pt>
    <dgm:pt modelId="{C931EBC4-65AD-4EE2-AEA5-B1A5734B66AA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Rastliny</a:t>
          </a:r>
          <a:endParaRPr lang="en-GB" dirty="0">
            <a:latin typeface="Avenir Next LT Pro" panose="020B0504020202020204" pitchFamily="34" charset="0"/>
          </a:endParaRPr>
        </a:p>
      </dgm:t>
    </dgm:pt>
    <dgm:pt modelId="{BCC62C20-AB6C-45C7-AD1C-C9AB5734DF87}" type="parTrans" cxnId="{C34FCD48-05C0-4112-8A66-3E16C621E680}">
      <dgm:prSet/>
      <dgm:spPr/>
      <dgm:t>
        <a:bodyPr/>
        <a:lstStyle/>
        <a:p>
          <a:endParaRPr lang="en-GB"/>
        </a:p>
      </dgm:t>
    </dgm:pt>
    <dgm:pt modelId="{2D5DFEA3-EBC1-4A2F-94B4-22A4723CA7B1}" type="sibTrans" cxnId="{C34FCD48-05C0-4112-8A66-3E16C621E680}">
      <dgm:prSet/>
      <dgm:spPr/>
      <dgm:t>
        <a:bodyPr/>
        <a:lstStyle/>
        <a:p>
          <a:endParaRPr lang="en-GB"/>
        </a:p>
      </dgm:t>
    </dgm:pt>
    <dgm:pt modelId="{D2001597-A120-486F-A459-A59F4502F58B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Hmyz</a:t>
          </a:r>
          <a:endParaRPr lang="en-GB" dirty="0">
            <a:latin typeface="Avenir Next LT Pro" panose="020B0504020202020204" pitchFamily="34" charset="0"/>
          </a:endParaRPr>
        </a:p>
      </dgm:t>
    </dgm:pt>
    <dgm:pt modelId="{FDBC7054-C919-4DFA-97A4-84BD5E37C1BA}" type="parTrans" cxnId="{214579AD-2437-40AE-958E-2151A5A613C7}">
      <dgm:prSet/>
      <dgm:spPr/>
      <dgm:t>
        <a:bodyPr/>
        <a:lstStyle/>
        <a:p>
          <a:endParaRPr lang="en-GB"/>
        </a:p>
      </dgm:t>
    </dgm:pt>
    <dgm:pt modelId="{94282CD1-00A2-45A1-9E15-19AB33D63845}" type="sibTrans" cxnId="{214579AD-2437-40AE-958E-2151A5A613C7}">
      <dgm:prSet/>
      <dgm:spPr/>
      <dgm:t>
        <a:bodyPr/>
        <a:lstStyle/>
        <a:p>
          <a:endParaRPr lang="en-GB"/>
        </a:p>
      </dgm:t>
    </dgm:pt>
    <dgm:pt modelId="{5B6794AF-FE2B-42FE-9F35-553EAB023B86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Huby</a:t>
          </a:r>
          <a:endParaRPr lang="en-GB" dirty="0">
            <a:latin typeface="Avenir Next LT Pro" panose="020B0504020202020204" pitchFamily="34" charset="0"/>
          </a:endParaRPr>
        </a:p>
      </dgm:t>
    </dgm:pt>
    <dgm:pt modelId="{83E5FBF8-14D1-455C-8B74-63B80D6E8A20}" type="parTrans" cxnId="{9EF767E7-F685-4FC2-9770-74215835BB65}">
      <dgm:prSet/>
      <dgm:spPr/>
      <dgm:t>
        <a:bodyPr/>
        <a:lstStyle/>
        <a:p>
          <a:endParaRPr lang="en-GB"/>
        </a:p>
      </dgm:t>
    </dgm:pt>
    <dgm:pt modelId="{F26684A7-56CC-4596-A4B4-67CD0F1AECAC}" type="sibTrans" cxnId="{9EF767E7-F685-4FC2-9770-74215835BB65}">
      <dgm:prSet/>
      <dgm:spPr/>
      <dgm:t>
        <a:bodyPr/>
        <a:lstStyle/>
        <a:p>
          <a:endParaRPr lang="en-GB"/>
        </a:p>
      </dgm:t>
    </dgm:pt>
    <dgm:pt modelId="{0E707827-D6B6-4D67-8579-1080D790F156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Vtáctvo</a:t>
          </a:r>
          <a:endParaRPr lang="en-GB" dirty="0">
            <a:latin typeface="Avenir Next LT Pro" panose="020B0504020202020204" pitchFamily="34" charset="0"/>
          </a:endParaRPr>
        </a:p>
      </dgm:t>
    </dgm:pt>
    <dgm:pt modelId="{8882B757-E257-4D7E-B252-3304CF215E92}" type="parTrans" cxnId="{680A58DE-AB6C-4BD7-93FC-4F491DEA728E}">
      <dgm:prSet/>
      <dgm:spPr/>
      <dgm:t>
        <a:bodyPr/>
        <a:lstStyle/>
        <a:p>
          <a:endParaRPr lang="en-GB"/>
        </a:p>
      </dgm:t>
    </dgm:pt>
    <dgm:pt modelId="{C2725443-7AAA-473C-9201-C20EE38D25BB}" type="sibTrans" cxnId="{680A58DE-AB6C-4BD7-93FC-4F491DEA728E}">
      <dgm:prSet/>
      <dgm:spPr/>
      <dgm:t>
        <a:bodyPr/>
        <a:lstStyle/>
        <a:p>
          <a:endParaRPr lang="en-GB"/>
        </a:p>
      </dgm:t>
    </dgm:pt>
    <dgm:pt modelId="{9285992C-D37B-4AB4-9B50-21C55B8088F0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Vodné zvieratá</a:t>
          </a:r>
          <a:endParaRPr lang="en-GB" dirty="0">
            <a:latin typeface="Avenir Next LT Pro" panose="020B0504020202020204" pitchFamily="34" charset="0"/>
          </a:endParaRPr>
        </a:p>
      </dgm:t>
    </dgm:pt>
    <dgm:pt modelId="{C152CFD9-82B3-420F-8D76-931F25CF2725}" type="parTrans" cxnId="{C19B1703-4F5C-4A67-AA2D-0AECF71B9A56}">
      <dgm:prSet/>
      <dgm:spPr/>
      <dgm:t>
        <a:bodyPr/>
        <a:lstStyle/>
        <a:p>
          <a:endParaRPr lang="en-GB"/>
        </a:p>
      </dgm:t>
    </dgm:pt>
    <dgm:pt modelId="{DBF31081-8567-4077-A2BA-93E0B378B594}" type="sibTrans" cxnId="{C19B1703-4F5C-4A67-AA2D-0AECF71B9A56}">
      <dgm:prSet/>
      <dgm:spPr/>
      <dgm:t>
        <a:bodyPr/>
        <a:lstStyle/>
        <a:p>
          <a:endParaRPr lang="en-GB"/>
        </a:p>
      </dgm:t>
    </dgm:pt>
    <dgm:pt modelId="{0DBC3F7C-6153-438A-AAC1-D2C954577210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Ryby</a:t>
          </a:r>
          <a:endParaRPr lang="en-GB" dirty="0">
            <a:latin typeface="Avenir Next LT Pro" panose="020B0504020202020204" pitchFamily="34" charset="0"/>
          </a:endParaRPr>
        </a:p>
      </dgm:t>
    </dgm:pt>
    <dgm:pt modelId="{03697FDA-9C67-4A10-9118-3FDD322262CA}" type="parTrans" cxnId="{2BE83E46-9513-4D29-B7CA-8A1A7DFCF24A}">
      <dgm:prSet/>
      <dgm:spPr/>
      <dgm:t>
        <a:bodyPr/>
        <a:lstStyle/>
        <a:p>
          <a:endParaRPr lang="en-GB"/>
        </a:p>
      </dgm:t>
    </dgm:pt>
    <dgm:pt modelId="{13EFCF46-BEB7-40E5-A905-04D79E02D14C}" type="sibTrans" cxnId="{2BE83E46-9513-4D29-B7CA-8A1A7DFCF24A}">
      <dgm:prSet/>
      <dgm:spPr/>
      <dgm:t>
        <a:bodyPr/>
        <a:lstStyle/>
        <a:p>
          <a:endParaRPr lang="en-GB"/>
        </a:p>
      </dgm:t>
    </dgm:pt>
    <dgm:pt modelId="{FCFA2642-A42B-48EC-BD39-BA82A3C6BF7C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Stromy</a:t>
          </a:r>
          <a:endParaRPr lang="en-GB" dirty="0">
            <a:latin typeface="Avenir Next LT Pro" panose="020B0504020202020204" pitchFamily="34" charset="0"/>
          </a:endParaRPr>
        </a:p>
      </dgm:t>
    </dgm:pt>
    <dgm:pt modelId="{D9D8E23F-9E0D-4777-B61E-FC9AEF8712F0}" type="parTrans" cxnId="{481DA578-408C-4208-A096-2D02E13C126A}">
      <dgm:prSet/>
      <dgm:spPr/>
      <dgm:t>
        <a:bodyPr/>
        <a:lstStyle/>
        <a:p>
          <a:endParaRPr lang="en-GB"/>
        </a:p>
      </dgm:t>
    </dgm:pt>
    <dgm:pt modelId="{3F58B396-76FD-4FDF-8843-BC42D9F05C5C}" type="sibTrans" cxnId="{481DA578-408C-4208-A096-2D02E13C126A}">
      <dgm:prSet/>
      <dgm:spPr/>
      <dgm:t>
        <a:bodyPr/>
        <a:lstStyle/>
        <a:p>
          <a:endParaRPr lang="en-GB"/>
        </a:p>
      </dgm:t>
    </dgm:pt>
    <dgm:pt modelId="{1959A0F1-70E2-4118-B049-3897C9995370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Bylinky</a:t>
          </a:r>
          <a:endParaRPr lang="en-GB" dirty="0">
            <a:latin typeface="Avenir Next LT Pro" panose="020B0504020202020204" pitchFamily="34" charset="0"/>
          </a:endParaRPr>
        </a:p>
      </dgm:t>
    </dgm:pt>
    <dgm:pt modelId="{82FD02D1-22BC-4523-856A-A1E30808155F}" type="parTrans" cxnId="{458F919F-1BF9-40F8-B76B-0A4124B58F1D}">
      <dgm:prSet/>
      <dgm:spPr/>
      <dgm:t>
        <a:bodyPr/>
        <a:lstStyle/>
        <a:p>
          <a:endParaRPr lang="en-GB"/>
        </a:p>
      </dgm:t>
    </dgm:pt>
    <dgm:pt modelId="{C81D92A2-1EE1-4E8D-A3B4-55C9377E3C71}" type="sibTrans" cxnId="{458F919F-1BF9-40F8-B76B-0A4124B58F1D}">
      <dgm:prSet/>
      <dgm:spPr/>
      <dgm:t>
        <a:bodyPr/>
        <a:lstStyle/>
        <a:p>
          <a:endParaRPr lang="en-GB"/>
        </a:p>
      </dgm:t>
    </dgm:pt>
    <dgm:pt modelId="{CA0698D8-418D-4569-8D26-A56AFF9E388A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Pavúky</a:t>
          </a:r>
          <a:endParaRPr lang="en-GB" dirty="0">
            <a:latin typeface="Avenir Next LT Pro" panose="020B0504020202020204" pitchFamily="34" charset="0"/>
          </a:endParaRPr>
        </a:p>
      </dgm:t>
    </dgm:pt>
    <dgm:pt modelId="{BD3E1139-FB54-4FB2-832B-96919D5E7FFF}" type="parTrans" cxnId="{4EEE3FF3-50C2-4FDD-B5DA-6EBD03B6FA33}">
      <dgm:prSet/>
      <dgm:spPr/>
      <dgm:t>
        <a:bodyPr/>
        <a:lstStyle/>
        <a:p>
          <a:endParaRPr lang="en-GB"/>
        </a:p>
      </dgm:t>
    </dgm:pt>
    <dgm:pt modelId="{8A2944D9-529D-4237-B1D1-520DB24DCA32}" type="sibTrans" cxnId="{4EEE3FF3-50C2-4FDD-B5DA-6EBD03B6FA33}">
      <dgm:prSet/>
      <dgm:spPr/>
      <dgm:t>
        <a:bodyPr/>
        <a:lstStyle/>
        <a:p>
          <a:endParaRPr lang="en-GB"/>
        </a:p>
      </dgm:t>
    </dgm:pt>
    <dgm:pt modelId="{3112902C-993A-49FA-BFE9-424E6AA8ADB2}">
      <dgm:prSet/>
      <dgm:spPr/>
      <dgm:t>
        <a:bodyPr/>
        <a:lstStyle/>
        <a:p>
          <a:r>
            <a:rPr lang="sk-SK" dirty="0">
              <a:latin typeface="Avenir Next LT Pro" panose="020B0504020202020204" pitchFamily="34" charset="0"/>
            </a:rPr>
            <a:t>Pancierový hmyz</a:t>
          </a:r>
          <a:endParaRPr lang="en-GB" dirty="0">
            <a:latin typeface="Avenir Next LT Pro" panose="020B0504020202020204" pitchFamily="34" charset="0"/>
          </a:endParaRPr>
        </a:p>
      </dgm:t>
    </dgm:pt>
    <dgm:pt modelId="{D616681B-7D5F-466E-9C38-6A7F530CDC13}" type="parTrans" cxnId="{F9954477-0097-4D68-A6C0-4B66468F24A5}">
      <dgm:prSet/>
      <dgm:spPr/>
      <dgm:t>
        <a:bodyPr/>
        <a:lstStyle/>
        <a:p>
          <a:endParaRPr lang="en-GB"/>
        </a:p>
      </dgm:t>
    </dgm:pt>
    <dgm:pt modelId="{20CB4CE6-151F-49DA-B5BF-E8C718581BA1}" type="sibTrans" cxnId="{F9954477-0097-4D68-A6C0-4B66468F24A5}">
      <dgm:prSet/>
      <dgm:spPr/>
      <dgm:t>
        <a:bodyPr/>
        <a:lstStyle/>
        <a:p>
          <a:endParaRPr lang="en-GB"/>
        </a:p>
      </dgm:t>
    </dgm:pt>
    <dgm:pt modelId="{AA01733B-DE69-4003-B3AE-27A7616E00EF}" type="pres">
      <dgm:prSet presAssocID="{32462B02-053D-4156-88FA-042BBA0F68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84757B7-3480-4EA9-AD44-7B4C3EAB937A}" type="pres">
      <dgm:prSet presAssocID="{ADB8B698-8AD6-4827-B9A8-697C939F1473}" presName="hierRoot1" presStyleCnt="0">
        <dgm:presLayoutVars>
          <dgm:hierBranch val="init"/>
        </dgm:presLayoutVars>
      </dgm:prSet>
      <dgm:spPr/>
    </dgm:pt>
    <dgm:pt modelId="{96164F74-C878-497A-8696-F1E37F6B0200}" type="pres">
      <dgm:prSet presAssocID="{ADB8B698-8AD6-4827-B9A8-697C939F1473}" presName="rootComposite1" presStyleCnt="0"/>
      <dgm:spPr/>
    </dgm:pt>
    <dgm:pt modelId="{E3554D57-DE4B-43DB-A8F2-89616F341048}" type="pres">
      <dgm:prSet presAssocID="{ADB8B698-8AD6-4827-B9A8-697C939F1473}" presName="rootText1" presStyleLbl="node0" presStyleIdx="0" presStyleCnt="1">
        <dgm:presLayoutVars>
          <dgm:chPref val="3"/>
        </dgm:presLayoutVars>
      </dgm:prSet>
      <dgm:spPr/>
    </dgm:pt>
    <dgm:pt modelId="{A9C98DFD-884A-423C-A78D-16D7081425DF}" type="pres">
      <dgm:prSet presAssocID="{ADB8B698-8AD6-4827-B9A8-697C939F1473}" presName="rootConnector1" presStyleLbl="node1" presStyleIdx="0" presStyleCnt="0"/>
      <dgm:spPr/>
    </dgm:pt>
    <dgm:pt modelId="{872565FC-D691-4E2C-BFF0-97798CF4F97A}" type="pres">
      <dgm:prSet presAssocID="{ADB8B698-8AD6-4827-B9A8-697C939F1473}" presName="hierChild2" presStyleCnt="0"/>
      <dgm:spPr/>
    </dgm:pt>
    <dgm:pt modelId="{5AF59889-5ACA-49CA-88AB-D77068E4CA0A}" type="pres">
      <dgm:prSet presAssocID="{7CBF3B86-451A-42D0-9F42-5B1AD952FC01}" presName="Name37" presStyleLbl="parChTrans1D2" presStyleIdx="0" presStyleCnt="4"/>
      <dgm:spPr/>
    </dgm:pt>
    <dgm:pt modelId="{EFBD5B0C-8074-42F0-9A21-DE73B5084E2E}" type="pres">
      <dgm:prSet presAssocID="{240B2868-28C6-4FB3-BE30-EE5AA3455BE2}" presName="hierRoot2" presStyleCnt="0">
        <dgm:presLayoutVars>
          <dgm:hierBranch val="init"/>
        </dgm:presLayoutVars>
      </dgm:prSet>
      <dgm:spPr/>
    </dgm:pt>
    <dgm:pt modelId="{C5A0EE34-7D6C-4363-971C-65213C36489E}" type="pres">
      <dgm:prSet presAssocID="{240B2868-28C6-4FB3-BE30-EE5AA3455BE2}" presName="rootComposite" presStyleCnt="0"/>
      <dgm:spPr/>
    </dgm:pt>
    <dgm:pt modelId="{64A4D0CE-9133-493A-B173-227B4E003C63}" type="pres">
      <dgm:prSet presAssocID="{240B2868-28C6-4FB3-BE30-EE5AA3455BE2}" presName="rootText" presStyleLbl="node2" presStyleIdx="0" presStyleCnt="4">
        <dgm:presLayoutVars>
          <dgm:chPref val="3"/>
        </dgm:presLayoutVars>
      </dgm:prSet>
      <dgm:spPr/>
    </dgm:pt>
    <dgm:pt modelId="{C2A00827-879E-443D-A21D-3FFB1CA22933}" type="pres">
      <dgm:prSet presAssocID="{240B2868-28C6-4FB3-BE30-EE5AA3455BE2}" presName="rootConnector" presStyleLbl="node2" presStyleIdx="0" presStyleCnt="4"/>
      <dgm:spPr/>
    </dgm:pt>
    <dgm:pt modelId="{115A340A-42C5-4559-B872-8888D1B0E5FD}" type="pres">
      <dgm:prSet presAssocID="{240B2868-28C6-4FB3-BE30-EE5AA3455BE2}" presName="hierChild4" presStyleCnt="0"/>
      <dgm:spPr/>
    </dgm:pt>
    <dgm:pt modelId="{186239A1-1EB3-49CD-810A-6B1F6B217B0A}" type="pres">
      <dgm:prSet presAssocID="{8882B757-E257-4D7E-B252-3304CF215E92}" presName="Name37" presStyleLbl="parChTrans1D3" presStyleIdx="0" presStyleCnt="7"/>
      <dgm:spPr/>
    </dgm:pt>
    <dgm:pt modelId="{74E8237F-92FF-4780-B829-5336BCFD8F43}" type="pres">
      <dgm:prSet presAssocID="{0E707827-D6B6-4D67-8579-1080D790F156}" presName="hierRoot2" presStyleCnt="0">
        <dgm:presLayoutVars>
          <dgm:hierBranch val="init"/>
        </dgm:presLayoutVars>
      </dgm:prSet>
      <dgm:spPr/>
    </dgm:pt>
    <dgm:pt modelId="{87A97C1C-41C1-45C2-9D15-1FB6D99353AC}" type="pres">
      <dgm:prSet presAssocID="{0E707827-D6B6-4D67-8579-1080D790F156}" presName="rootComposite" presStyleCnt="0"/>
      <dgm:spPr/>
    </dgm:pt>
    <dgm:pt modelId="{0C488B8B-86C4-4A91-8660-3F06D12E1C08}" type="pres">
      <dgm:prSet presAssocID="{0E707827-D6B6-4D67-8579-1080D790F156}" presName="rootText" presStyleLbl="node3" presStyleIdx="0" presStyleCnt="7">
        <dgm:presLayoutVars>
          <dgm:chPref val="3"/>
        </dgm:presLayoutVars>
      </dgm:prSet>
      <dgm:spPr/>
    </dgm:pt>
    <dgm:pt modelId="{E0DB5B6D-A03F-4432-B64A-EF9023D152FE}" type="pres">
      <dgm:prSet presAssocID="{0E707827-D6B6-4D67-8579-1080D790F156}" presName="rootConnector" presStyleLbl="node3" presStyleIdx="0" presStyleCnt="7"/>
      <dgm:spPr/>
    </dgm:pt>
    <dgm:pt modelId="{58027565-D751-44B4-AF52-3B62CD75A8F5}" type="pres">
      <dgm:prSet presAssocID="{0E707827-D6B6-4D67-8579-1080D790F156}" presName="hierChild4" presStyleCnt="0"/>
      <dgm:spPr/>
    </dgm:pt>
    <dgm:pt modelId="{EF86C8F6-A2FC-485B-82D9-4197F10880B3}" type="pres">
      <dgm:prSet presAssocID="{0E707827-D6B6-4D67-8579-1080D790F156}" presName="hierChild5" presStyleCnt="0"/>
      <dgm:spPr/>
    </dgm:pt>
    <dgm:pt modelId="{227A6067-A64D-4684-8803-622AF5527F6F}" type="pres">
      <dgm:prSet presAssocID="{C152CFD9-82B3-420F-8D76-931F25CF2725}" presName="Name37" presStyleLbl="parChTrans1D3" presStyleIdx="1" presStyleCnt="7"/>
      <dgm:spPr/>
    </dgm:pt>
    <dgm:pt modelId="{D3C730B5-BA6C-4C46-897E-8C6329DCF5D7}" type="pres">
      <dgm:prSet presAssocID="{9285992C-D37B-4AB4-9B50-21C55B8088F0}" presName="hierRoot2" presStyleCnt="0">
        <dgm:presLayoutVars>
          <dgm:hierBranch val="init"/>
        </dgm:presLayoutVars>
      </dgm:prSet>
      <dgm:spPr/>
    </dgm:pt>
    <dgm:pt modelId="{B061AA80-38C6-43EF-A128-31352E1BDB78}" type="pres">
      <dgm:prSet presAssocID="{9285992C-D37B-4AB4-9B50-21C55B8088F0}" presName="rootComposite" presStyleCnt="0"/>
      <dgm:spPr/>
    </dgm:pt>
    <dgm:pt modelId="{B43FCF59-C595-419D-8869-2E55C412310D}" type="pres">
      <dgm:prSet presAssocID="{9285992C-D37B-4AB4-9B50-21C55B8088F0}" presName="rootText" presStyleLbl="node3" presStyleIdx="1" presStyleCnt="7">
        <dgm:presLayoutVars>
          <dgm:chPref val="3"/>
        </dgm:presLayoutVars>
      </dgm:prSet>
      <dgm:spPr/>
    </dgm:pt>
    <dgm:pt modelId="{DA00F134-2FAE-4112-AEE5-D10DEC605DB6}" type="pres">
      <dgm:prSet presAssocID="{9285992C-D37B-4AB4-9B50-21C55B8088F0}" presName="rootConnector" presStyleLbl="node3" presStyleIdx="1" presStyleCnt="7"/>
      <dgm:spPr/>
    </dgm:pt>
    <dgm:pt modelId="{6EDDE198-781C-4498-8D76-65CFDFA1701A}" type="pres">
      <dgm:prSet presAssocID="{9285992C-D37B-4AB4-9B50-21C55B8088F0}" presName="hierChild4" presStyleCnt="0"/>
      <dgm:spPr/>
    </dgm:pt>
    <dgm:pt modelId="{4BEC0033-8E74-48EB-ACDE-FB34DC2DFC3B}" type="pres">
      <dgm:prSet presAssocID="{9285992C-D37B-4AB4-9B50-21C55B8088F0}" presName="hierChild5" presStyleCnt="0"/>
      <dgm:spPr/>
    </dgm:pt>
    <dgm:pt modelId="{204C6BC2-729A-4C3F-A863-17EA4A169DEC}" type="pres">
      <dgm:prSet presAssocID="{03697FDA-9C67-4A10-9118-3FDD322262CA}" presName="Name37" presStyleLbl="parChTrans1D3" presStyleIdx="2" presStyleCnt="7"/>
      <dgm:spPr/>
    </dgm:pt>
    <dgm:pt modelId="{24B7FEE7-7B2A-4F26-8019-07D17B00772B}" type="pres">
      <dgm:prSet presAssocID="{0DBC3F7C-6153-438A-AAC1-D2C954577210}" presName="hierRoot2" presStyleCnt="0">
        <dgm:presLayoutVars>
          <dgm:hierBranch val="init"/>
        </dgm:presLayoutVars>
      </dgm:prSet>
      <dgm:spPr/>
    </dgm:pt>
    <dgm:pt modelId="{1D82EC38-DDF1-40C3-BA1A-2D3174D2592F}" type="pres">
      <dgm:prSet presAssocID="{0DBC3F7C-6153-438A-AAC1-D2C954577210}" presName="rootComposite" presStyleCnt="0"/>
      <dgm:spPr/>
    </dgm:pt>
    <dgm:pt modelId="{DC243802-D71A-416A-B892-92EEDFB55A68}" type="pres">
      <dgm:prSet presAssocID="{0DBC3F7C-6153-438A-AAC1-D2C954577210}" presName="rootText" presStyleLbl="node3" presStyleIdx="2" presStyleCnt="7">
        <dgm:presLayoutVars>
          <dgm:chPref val="3"/>
        </dgm:presLayoutVars>
      </dgm:prSet>
      <dgm:spPr/>
    </dgm:pt>
    <dgm:pt modelId="{D312EF79-C611-422E-958A-28C9DD44E28A}" type="pres">
      <dgm:prSet presAssocID="{0DBC3F7C-6153-438A-AAC1-D2C954577210}" presName="rootConnector" presStyleLbl="node3" presStyleIdx="2" presStyleCnt="7"/>
      <dgm:spPr/>
    </dgm:pt>
    <dgm:pt modelId="{2C06E7EC-D0A5-4D5E-9D21-07FD069DA1AD}" type="pres">
      <dgm:prSet presAssocID="{0DBC3F7C-6153-438A-AAC1-D2C954577210}" presName="hierChild4" presStyleCnt="0"/>
      <dgm:spPr/>
    </dgm:pt>
    <dgm:pt modelId="{53AC4C04-C93F-46F1-8B08-20E417762D0E}" type="pres">
      <dgm:prSet presAssocID="{0DBC3F7C-6153-438A-AAC1-D2C954577210}" presName="hierChild5" presStyleCnt="0"/>
      <dgm:spPr/>
    </dgm:pt>
    <dgm:pt modelId="{8F83A72E-A399-40AD-8B6D-51B95DF9964B}" type="pres">
      <dgm:prSet presAssocID="{240B2868-28C6-4FB3-BE30-EE5AA3455BE2}" presName="hierChild5" presStyleCnt="0"/>
      <dgm:spPr/>
    </dgm:pt>
    <dgm:pt modelId="{C51578FA-B603-4884-83A1-CD497DE4E925}" type="pres">
      <dgm:prSet presAssocID="{BCC62C20-AB6C-45C7-AD1C-C9AB5734DF87}" presName="Name37" presStyleLbl="parChTrans1D2" presStyleIdx="1" presStyleCnt="4"/>
      <dgm:spPr/>
    </dgm:pt>
    <dgm:pt modelId="{B366D0F6-D316-4144-8F55-0AAD5CF53CFC}" type="pres">
      <dgm:prSet presAssocID="{C931EBC4-65AD-4EE2-AEA5-B1A5734B66AA}" presName="hierRoot2" presStyleCnt="0">
        <dgm:presLayoutVars>
          <dgm:hierBranch val="init"/>
        </dgm:presLayoutVars>
      </dgm:prSet>
      <dgm:spPr/>
    </dgm:pt>
    <dgm:pt modelId="{90757592-F8DC-4368-8243-564A0B4AD4BF}" type="pres">
      <dgm:prSet presAssocID="{C931EBC4-65AD-4EE2-AEA5-B1A5734B66AA}" presName="rootComposite" presStyleCnt="0"/>
      <dgm:spPr/>
    </dgm:pt>
    <dgm:pt modelId="{E5A5B5CD-2626-4D91-B122-C8E1A3476504}" type="pres">
      <dgm:prSet presAssocID="{C931EBC4-65AD-4EE2-AEA5-B1A5734B66AA}" presName="rootText" presStyleLbl="node2" presStyleIdx="1" presStyleCnt="4">
        <dgm:presLayoutVars>
          <dgm:chPref val="3"/>
        </dgm:presLayoutVars>
      </dgm:prSet>
      <dgm:spPr/>
    </dgm:pt>
    <dgm:pt modelId="{62A0F3C4-AE2B-4EAE-B7A4-14B495CBE1A0}" type="pres">
      <dgm:prSet presAssocID="{C931EBC4-65AD-4EE2-AEA5-B1A5734B66AA}" presName="rootConnector" presStyleLbl="node2" presStyleIdx="1" presStyleCnt="4"/>
      <dgm:spPr/>
    </dgm:pt>
    <dgm:pt modelId="{364401DB-21A9-424C-ACD2-F312245FB119}" type="pres">
      <dgm:prSet presAssocID="{C931EBC4-65AD-4EE2-AEA5-B1A5734B66AA}" presName="hierChild4" presStyleCnt="0"/>
      <dgm:spPr/>
    </dgm:pt>
    <dgm:pt modelId="{F32EC98C-4B11-4382-AAA2-28BBE93D9708}" type="pres">
      <dgm:prSet presAssocID="{D9D8E23F-9E0D-4777-B61E-FC9AEF8712F0}" presName="Name37" presStyleLbl="parChTrans1D3" presStyleIdx="3" presStyleCnt="7"/>
      <dgm:spPr/>
    </dgm:pt>
    <dgm:pt modelId="{007A944F-B26A-47FA-9CAB-5318DC1C4FCA}" type="pres">
      <dgm:prSet presAssocID="{FCFA2642-A42B-48EC-BD39-BA82A3C6BF7C}" presName="hierRoot2" presStyleCnt="0">
        <dgm:presLayoutVars>
          <dgm:hierBranch val="init"/>
        </dgm:presLayoutVars>
      </dgm:prSet>
      <dgm:spPr/>
    </dgm:pt>
    <dgm:pt modelId="{D616963C-EDE4-4B38-8FBE-220D5D1C3BBA}" type="pres">
      <dgm:prSet presAssocID="{FCFA2642-A42B-48EC-BD39-BA82A3C6BF7C}" presName="rootComposite" presStyleCnt="0"/>
      <dgm:spPr/>
    </dgm:pt>
    <dgm:pt modelId="{C5176C93-CD7A-4A54-8508-E596573BBDA4}" type="pres">
      <dgm:prSet presAssocID="{FCFA2642-A42B-48EC-BD39-BA82A3C6BF7C}" presName="rootText" presStyleLbl="node3" presStyleIdx="3" presStyleCnt="7">
        <dgm:presLayoutVars>
          <dgm:chPref val="3"/>
        </dgm:presLayoutVars>
      </dgm:prSet>
      <dgm:spPr/>
    </dgm:pt>
    <dgm:pt modelId="{4E65F761-610E-459F-9ACE-68B9AEC25428}" type="pres">
      <dgm:prSet presAssocID="{FCFA2642-A42B-48EC-BD39-BA82A3C6BF7C}" presName="rootConnector" presStyleLbl="node3" presStyleIdx="3" presStyleCnt="7"/>
      <dgm:spPr/>
    </dgm:pt>
    <dgm:pt modelId="{E9508AFC-B8EB-4EAB-ACFF-ED6910D77F42}" type="pres">
      <dgm:prSet presAssocID="{FCFA2642-A42B-48EC-BD39-BA82A3C6BF7C}" presName="hierChild4" presStyleCnt="0"/>
      <dgm:spPr/>
    </dgm:pt>
    <dgm:pt modelId="{EF6119BB-67B6-41B0-91E2-2A5EA1948541}" type="pres">
      <dgm:prSet presAssocID="{FCFA2642-A42B-48EC-BD39-BA82A3C6BF7C}" presName="hierChild5" presStyleCnt="0"/>
      <dgm:spPr/>
    </dgm:pt>
    <dgm:pt modelId="{D5B8222C-1530-4A76-A4E9-AC7CB809E453}" type="pres">
      <dgm:prSet presAssocID="{82FD02D1-22BC-4523-856A-A1E30808155F}" presName="Name37" presStyleLbl="parChTrans1D3" presStyleIdx="4" presStyleCnt="7"/>
      <dgm:spPr/>
    </dgm:pt>
    <dgm:pt modelId="{77EA8A05-75A4-401C-8CCD-14AA1A64C24A}" type="pres">
      <dgm:prSet presAssocID="{1959A0F1-70E2-4118-B049-3897C9995370}" presName="hierRoot2" presStyleCnt="0">
        <dgm:presLayoutVars>
          <dgm:hierBranch val="init"/>
        </dgm:presLayoutVars>
      </dgm:prSet>
      <dgm:spPr/>
    </dgm:pt>
    <dgm:pt modelId="{0D63AEF1-BC05-4687-99AB-1CAD49007208}" type="pres">
      <dgm:prSet presAssocID="{1959A0F1-70E2-4118-B049-3897C9995370}" presName="rootComposite" presStyleCnt="0"/>
      <dgm:spPr/>
    </dgm:pt>
    <dgm:pt modelId="{565EF4DA-24C0-4178-9B21-7C89DC677FDD}" type="pres">
      <dgm:prSet presAssocID="{1959A0F1-70E2-4118-B049-3897C9995370}" presName="rootText" presStyleLbl="node3" presStyleIdx="4" presStyleCnt="7">
        <dgm:presLayoutVars>
          <dgm:chPref val="3"/>
        </dgm:presLayoutVars>
      </dgm:prSet>
      <dgm:spPr/>
    </dgm:pt>
    <dgm:pt modelId="{C640FB1D-EB85-4100-A1CA-41519B61214C}" type="pres">
      <dgm:prSet presAssocID="{1959A0F1-70E2-4118-B049-3897C9995370}" presName="rootConnector" presStyleLbl="node3" presStyleIdx="4" presStyleCnt="7"/>
      <dgm:spPr/>
    </dgm:pt>
    <dgm:pt modelId="{F99375BF-183B-4EDF-8026-40267B492787}" type="pres">
      <dgm:prSet presAssocID="{1959A0F1-70E2-4118-B049-3897C9995370}" presName="hierChild4" presStyleCnt="0"/>
      <dgm:spPr/>
    </dgm:pt>
    <dgm:pt modelId="{FD7D8F77-9E50-4008-9735-97DA3F4E760A}" type="pres">
      <dgm:prSet presAssocID="{1959A0F1-70E2-4118-B049-3897C9995370}" presName="hierChild5" presStyleCnt="0"/>
      <dgm:spPr/>
    </dgm:pt>
    <dgm:pt modelId="{5A5987BA-ADB3-45F9-943E-7FA4096A42F8}" type="pres">
      <dgm:prSet presAssocID="{C931EBC4-65AD-4EE2-AEA5-B1A5734B66AA}" presName="hierChild5" presStyleCnt="0"/>
      <dgm:spPr/>
    </dgm:pt>
    <dgm:pt modelId="{9595F260-1AE4-4674-9EA6-A0BAB1A8B7A8}" type="pres">
      <dgm:prSet presAssocID="{FDBC7054-C919-4DFA-97A4-84BD5E37C1BA}" presName="Name37" presStyleLbl="parChTrans1D2" presStyleIdx="2" presStyleCnt="4"/>
      <dgm:spPr/>
    </dgm:pt>
    <dgm:pt modelId="{A02A8CF0-240A-4DFD-B23D-91650973C085}" type="pres">
      <dgm:prSet presAssocID="{D2001597-A120-486F-A459-A59F4502F58B}" presName="hierRoot2" presStyleCnt="0">
        <dgm:presLayoutVars>
          <dgm:hierBranch val="init"/>
        </dgm:presLayoutVars>
      </dgm:prSet>
      <dgm:spPr/>
    </dgm:pt>
    <dgm:pt modelId="{7878E888-B9DD-4012-A31F-1A798E805628}" type="pres">
      <dgm:prSet presAssocID="{D2001597-A120-486F-A459-A59F4502F58B}" presName="rootComposite" presStyleCnt="0"/>
      <dgm:spPr/>
    </dgm:pt>
    <dgm:pt modelId="{CC4697DA-F00E-4AAC-AF92-9EE66F4B9EB7}" type="pres">
      <dgm:prSet presAssocID="{D2001597-A120-486F-A459-A59F4502F58B}" presName="rootText" presStyleLbl="node2" presStyleIdx="2" presStyleCnt="4">
        <dgm:presLayoutVars>
          <dgm:chPref val="3"/>
        </dgm:presLayoutVars>
      </dgm:prSet>
      <dgm:spPr/>
    </dgm:pt>
    <dgm:pt modelId="{C1951FD1-2117-4671-8287-3845732BD2BF}" type="pres">
      <dgm:prSet presAssocID="{D2001597-A120-486F-A459-A59F4502F58B}" presName="rootConnector" presStyleLbl="node2" presStyleIdx="2" presStyleCnt="4"/>
      <dgm:spPr/>
    </dgm:pt>
    <dgm:pt modelId="{6BF7061A-6A01-4637-8992-E12DFA2C5C90}" type="pres">
      <dgm:prSet presAssocID="{D2001597-A120-486F-A459-A59F4502F58B}" presName="hierChild4" presStyleCnt="0"/>
      <dgm:spPr/>
    </dgm:pt>
    <dgm:pt modelId="{8A88FCE0-D6C9-49BB-A0C2-F793A391C34B}" type="pres">
      <dgm:prSet presAssocID="{BD3E1139-FB54-4FB2-832B-96919D5E7FFF}" presName="Name37" presStyleLbl="parChTrans1D3" presStyleIdx="5" presStyleCnt="7"/>
      <dgm:spPr/>
    </dgm:pt>
    <dgm:pt modelId="{B9F43AEC-913C-4D39-9510-3C0AE3331F6D}" type="pres">
      <dgm:prSet presAssocID="{CA0698D8-418D-4569-8D26-A56AFF9E388A}" presName="hierRoot2" presStyleCnt="0">
        <dgm:presLayoutVars>
          <dgm:hierBranch val="init"/>
        </dgm:presLayoutVars>
      </dgm:prSet>
      <dgm:spPr/>
    </dgm:pt>
    <dgm:pt modelId="{B923E839-9CCF-4633-9BA1-65E858037898}" type="pres">
      <dgm:prSet presAssocID="{CA0698D8-418D-4569-8D26-A56AFF9E388A}" presName="rootComposite" presStyleCnt="0"/>
      <dgm:spPr/>
    </dgm:pt>
    <dgm:pt modelId="{92A1E944-DE83-4DD9-990F-3849286FC84D}" type="pres">
      <dgm:prSet presAssocID="{CA0698D8-418D-4569-8D26-A56AFF9E388A}" presName="rootText" presStyleLbl="node3" presStyleIdx="5" presStyleCnt="7">
        <dgm:presLayoutVars>
          <dgm:chPref val="3"/>
        </dgm:presLayoutVars>
      </dgm:prSet>
      <dgm:spPr/>
    </dgm:pt>
    <dgm:pt modelId="{69C6169B-A5E2-4398-AE6E-B8942583A24D}" type="pres">
      <dgm:prSet presAssocID="{CA0698D8-418D-4569-8D26-A56AFF9E388A}" presName="rootConnector" presStyleLbl="node3" presStyleIdx="5" presStyleCnt="7"/>
      <dgm:spPr/>
    </dgm:pt>
    <dgm:pt modelId="{8F2BBDD8-8668-45D4-9E72-5E3727F20387}" type="pres">
      <dgm:prSet presAssocID="{CA0698D8-418D-4569-8D26-A56AFF9E388A}" presName="hierChild4" presStyleCnt="0"/>
      <dgm:spPr/>
    </dgm:pt>
    <dgm:pt modelId="{FBFB60B5-FF13-4F10-B310-EC37BC932CB0}" type="pres">
      <dgm:prSet presAssocID="{CA0698D8-418D-4569-8D26-A56AFF9E388A}" presName="hierChild5" presStyleCnt="0"/>
      <dgm:spPr/>
    </dgm:pt>
    <dgm:pt modelId="{D2794B98-2199-4C19-BFDD-8E263B6E6606}" type="pres">
      <dgm:prSet presAssocID="{D616681B-7D5F-466E-9C38-6A7F530CDC13}" presName="Name37" presStyleLbl="parChTrans1D3" presStyleIdx="6" presStyleCnt="7"/>
      <dgm:spPr/>
    </dgm:pt>
    <dgm:pt modelId="{EC6EA3C3-D971-4790-A0F1-11A99FEF278A}" type="pres">
      <dgm:prSet presAssocID="{3112902C-993A-49FA-BFE9-424E6AA8ADB2}" presName="hierRoot2" presStyleCnt="0">
        <dgm:presLayoutVars>
          <dgm:hierBranch val="init"/>
        </dgm:presLayoutVars>
      </dgm:prSet>
      <dgm:spPr/>
    </dgm:pt>
    <dgm:pt modelId="{6BE55BCB-0281-4DB4-8F72-0EB6E3D61D86}" type="pres">
      <dgm:prSet presAssocID="{3112902C-993A-49FA-BFE9-424E6AA8ADB2}" presName="rootComposite" presStyleCnt="0"/>
      <dgm:spPr/>
    </dgm:pt>
    <dgm:pt modelId="{B974ED7B-5B30-499A-AA7F-53962F36C0B4}" type="pres">
      <dgm:prSet presAssocID="{3112902C-993A-49FA-BFE9-424E6AA8ADB2}" presName="rootText" presStyleLbl="node3" presStyleIdx="6" presStyleCnt="7">
        <dgm:presLayoutVars>
          <dgm:chPref val="3"/>
        </dgm:presLayoutVars>
      </dgm:prSet>
      <dgm:spPr/>
    </dgm:pt>
    <dgm:pt modelId="{5B5A665C-8305-44FF-BFAC-A59D49D37FA4}" type="pres">
      <dgm:prSet presAssocID="{3112902C-993A-49FA-BFE9-424E6AA8ADB2}" presName="rootConnector" presStyleLbl="node3" presStyleIdx="6" presStyleCnt="7"/>
      <dgm:spPr/>
    </dgm:pt>
    <dgm:pt modelId="{A358790E-5FFF-416B-9371-DBB635E2425F}" type="pres">
      <dgm:prSet presAssocID="{3112902C-993A-49FA-BFE9-424E6AA8ADB2}" presName="hierChild4" presStyleCnt="0"/>
      <dgm:spPr/>
    </dgm:pt>
    <dgm:pt modelId="{2D18A2A7-9974-41C6-94DD-E6CEA78F9D4A}" type="pres">
      <dgm:prSet presAssocID="{3112902C-993A-49FA-BFE9-424E6AA8ADB2}" presName="hierChild5" presStyleCnt="0"/>
      <dgm:spPr/>
    </dgm:pt>
    <dgm:pt modelId="{A5B40799-BB38-4229-862B-72568F6F1FE5}" type="pres">
      <dgm:prSet presAssocID="{D2001597-A120-486F-A459-A59F4502F58B}" presName="hierChild5" presStyleCnt="0"/>
      <dgm:spPr/>
    </dgm:pt>
    <dgm:pt modelId="{F45279E5-390A-4521-978F-42FE9F9CC91B}" type="pres">
      <dgm:prSet presAssocID="{83E5FBF8-14D1-455C-8B74-63B80D6E8A20}" presName="Name37" presStyleLbl="parChTrans1D2" presStyleIdx="3" presStyleCnt="4"/>
      <dgm:spPr/>
    </dgm:pt>
    <dgm:pt modelId="{5F08AB3C-7796-4BB1-9233-77E101CF6A4D}" type="pres">
      <dgm:prSet presAssocID="{5B6794AF-FE2B-42FE-9F35-553EAB023B86}" presName="hierRoot2" presStyleCnt="0">
        <dgm:presLayoutVars>
          <dgm:hierBranch val="init"/>
        </dgm:presLayoutVars>
      </dgm:prSet>
      <dgm:spPr/>
    </dgm:pt>
    <dgm:pt modelId="{C4743672-555F-4589-8173-A9F1B7C04CF3}" type="pres">
      <dgm:prSet presAssocID="{5B6794AF-FE2B-42FE-9F35-553EAB023B86}" presName="rootComposite" presStyleCnt="0"/>
      <dgm:spPr/>
    </dgm:pt>
    <dgm:pt modelId="{1B68DB75-5510-4EE7-980B-6E93E5235D40}" type="pres">
      <dgm:prSet presAssocID="{5B6794AF-FE2B-42FE-9F35-553EAB023B86}" presName="rootText" presStyleLbl="node2" presStyleIdx="3" presStyleCnt="4">
        <dgm:presLayoutVars>
          <dgm:chPref val="3"/>
        </dgm:presLayoutVars>
      </dgm:prSet>
      <dgm:spPr/>
    </dgm:pt>
    <dgm:pt modelId="{C15037F0-02BB-4488-8709-FE2BE100C884}" type="pres">
      <dgm:prSet presAssocID="{5B6794AF-FE2B-42FE-9F35-553EAB023B86}" presName="rootConnector" presStyleLbl="node2" presStyleIdx="3" presStyleCnt="4"/>
      <dgm:spPr/>
    </dgm:pt>
    <dgm:pt modelId="{E3421336-4142-4E63-94A9-9CB90FD397B1}" type="pres">
      <dgm:prSet presAssocID="{5B6794AF-FE2B-42FE-9F35-553EAB023B86}" presName="hierChild4" presStyleCnt="0"/>
      <dgm:spPr/>
    </dgm:pt>
    <dgm:pt modelId="{E28824AA-7EFB-4BD7-B6B1-131B2099342E}" type="pres">
      <dgm:prSet presAssocID="{5B6794AF-FE2B-42FE-9F35-553EAB023B86}" presName="hierChild5" presStyleCnt="0"/>
      <dgm:spPr/>
    </dgm:pt>
    <dgm:pt modelId="{FB877DB9-279D-4B20-BAB0-E80D0E930530}" type="pres">
      <dgm:prSet presAssocID="{ADB8B698-8AD6-4827-B9A8-697C939F1473}" presName="hierChild3" presStyleCnt="0"/>
      <dgm:spPr/>
    </dgm:pt>
  </dgm:ptLst>
  <dgm:cxnLst>
    <dgm:cxn modelId="{BC5E1E01-CF1F-4B6B-A8C0-73C7B56FB1C2}" type="presOf" srcId="{D9D8E23F-9E0D-4777-B61E-FC9AEF8712F0}" destId="{F32EC98C-4B11-4382-AAA2-28BBE93D9708}" srcOrd="0" destOrd="0" presId="urn:microsoft.com/office/officeart/2005/8/layout/orgChart1"/>
    <dgm:cxn modelId="{C19B1703-4F5C-4A67-AA2D-0AECF71B9A56}" srcId="{240B2868-28C6-4FB3-BE30-EE5AA3455BE2}" destId="{9285992C-D37B-4AB4-9B50-21C55B8088F0}" srcOrd="1" destOrd="0" parTransId="{C152CFD9-82B3-420F-8D76-931F25CF2725}" sibTransId="{DBF31081-8567-4077-A2BA-93E0B378B594}"/>
    <dgm:cxn modelId="{E7404006-0026-402B-8E68-209866AE66F3}" type="presOf" srcId="{32462B02-053D-4156-88FA-042BBA0F683B}" destId="{AA01733B-DE69-4003-B3AE-27A7616E00EF}" srcOrd="0" destOrd="0" presId="urn:microsoft.com/office/officeart/2005/8/layout/orgChart1"/>
    <dgm:cxn modelId="{C478D20A-0776-4A95-BB65-1FC2E926CDD9}" type="presOf" srcId="{5B6794AF-FE2B-42FE-9F35-553EAB023B86}" destId="{C15037F0-02BB-4488-8709-FE2BE100C884}" srcOrd="1" destOrd="0" presId="urn:microsoft.com/office/officeart/2005/8/layout/orgChart1"/>
    <dgm:cxn modelId="{BF51230C-CA18-477C-A056-74C4E47A2248}" type="presOf" srcId="{ADB8B698-8AD6-4827-B9A8-697C939F1473}" destId="{A9C98DFD-884A-423C-A78D-16D7081425DF}" srcOrd="1" destOrd="0" presId="urn:microsoft.com/office/officeart/2005/8/layout/orgChart1"/>
    <dgm:cxn modelId="{3BB77F0C-92CE-40DB-8633-2B052F5FF354}" type="presOf" srcId="{1959A0F1-70E2-4118-B049-3897C9995370}" destId="{C640FB1D-EB85-4100-A1CA-41519B61214C}" srcOrd="1" destOrd="0" presId="urn:microsoft.com/office/officeart/2005/8/layout/orgChart1"/>
    <dgm:cxn modelId="{1D533F1B-A88D-4ACA-BFDB-603E52048049}" type="presOf" srcId="{82FD02D1-22BC-4523-856A-A1E30808155F}" destId="{D5B8222C-1530-4A76-A4E9-AC7CB809E453}" srcOrd="0" destOrd="0" presId="urn:microsoft.com/office/officeart/2005/8/layout/orgChart1"/>
    <dgm:cxn modelId="{F3553F1C-4017-4F8E-B058-9A4FFABEFEDC}" type="presOf" srcId="{FCFA2642-A42B-48EC-BD39-BA82A3C6BF7C}" destId="{4E65F761-610E-459F-9ACE-68B9AEC25428}" srcOrd="1" destOrd="0" presId="urn:microsoft.com/office/officeart/2005/8/layout/orgChart1"/>
    <dgm:cxn modelId="{D09FB026-78AE-4338-96E2-EB76FCD769A9}" type="presOf" srcId="{0E707827-D6B6-4D67-8579-1080D790F156}" destId="{0C488B8B-86C4-4A91-8660-3F06D12E1C08}" srcOrd="0" destOrd="0" presId="urn:microsoft.com/office/officeart/2005/8/layout/orgChart1"/>
    <dgm:cxn modelId="{C6B8F426-69F8-430F-94D2-3C8967CB6F4A}" type="presOf" srcId="{ADB8B698-8AD6-4827-B9A8-697C939F1473}" destId="{E3554D57-DE4B-43DB-A8F2-89616F341048}" srcOrd="0" destOrd="0" presId="urn:microsoft.com/office/officeart/2005/8/layout/orgChart1"/>
    <dgm:cxn modelId="{1125243C-63BB-4C21-B738-6299AEC2C66B}" type="presOf" srcId="{3112902C-993A-49FA-BFE9-424E6AA8ADB2}" destId="{5B5A665C-8305-44FF-BFAC-A59D49D37FA4}" srcOrd="1" destOrd="0" presId="urn:microsoft.com/office/officeart/2005/8/layout/orgChart1"/>
    <dgm:cxn modelId="{8C396D62-510B-4AA3-86BA-3DFC8514629B}" type="presOf" srcId="{240B2868-28C6-4FB3-BE30-EE5AA3455BE2}" destId="{C2A00827-879E-443D-A21D-3FFB1CA22933}" srcOrd="1" destOrd="0" presId="urn:microsoft.com/office/officeart/2005/8/layout/orgChart1"/>
    <dgm:cxn modelId="{DD502863-81EF-4291-BAB2-03DBE98284F8}" type="presOf" srcId="{CA0698D8-418D-4569-8D26-A56AFF9E388A}" destId="{92A1E944-DE83-4DD9-990F-3849286FC84D}" srcOrd="0" destOrd="0" presId="urn:microsoft.com/office/officeart/2005/8/layout/orgChart1"/>
    <dgm:cxn modelId="{1F471F44-4986-4FEC-B861-C1D3C86339F8}" type="presOf" srcId="{BD3E1139-FB54-4FB2-832B-96919D5E7FFF}" destId="{8A88FCE0-D6C9-49BB-A0C2-F793A391C34B}" srcOrd="0" destOrd="0" presId="urn:microsoft.com/office/officeart/2005/8/layout/orgChart1"/>
    <dgm:cxn modelId="{74F6FA45-6B99-435D-86FC-2BF9E6D454F0}" type="presOf" srcId="{240B2868-28C6-4FB3-BE30-EE5AA3455BE2}" destId="{64A4D0CE-9133-493A-B173-227B4E003C63}" srcOrd="0" destOrd="0" presId="urn:microsoft.com/office/officeart/2005/8/layout/orgChart1"/>
    <dgm:cxn modelId="{2BE83E46-9513-4D29-B7CA-8A1A7DFCF24A}" srcId="{240B2868-28C6-4FB3-BE30-EE5AA3455BE2}" destId="{0DBC3F7C-6153-438A-AAC1-D2C954577210}" srcOrd="2" destOrd="0" parTransId="{03697FDA-9C67-4A10-9118-3FDD322262CA}" sibTransId="{13EFCF46-BEB7-40E5-A905-04D79E02D14C}"/>
    <dgm:cxn modelId="{C34FCD48-05C0-4112-8A66-3E16C621E680}" srcId="{ADB8B698-8AD6-4827-B9A8-697C939F1473}" destId="{C931EBC4-65AD-4EE2-AEA5-B1A5734B66AA}" srcOrd="1" destOrd="0" parTransId="{BCC62C20-AB6C-45C7-AD1C-C9AB5734DF87}" sibTransId="{2D5DFEA3-EBC1-4A2F-94B4-22A4723CA7B1}"/>
    <dgm:cxn modelId="{6CA2A94A-C4C4-4363-B04C-BB5E105985EF}" type="presOf" srcId="{83E5FBF8-14D1-455C-8B74-63B80D6E8A20}" destId="{F45279E5-390A-4521-978F-42FE9F9CC91B}" srcOrd="0" destOrd="0" presId="urn:microsoft.com/office/officeart/2005/8/layout/orgChart1"/>
    <dgm:cxn modelId="{3BDABA4B-ADAC-4493-9F98-31CFD4D70413}" type="presOf" srcId="{9285992C-D37B-4AB4-9B50-21C55B8088F0}" destId="{B43FCF59-C595-419D-8869-2E55C412310D}" srcOrd="0" destOrd="0" presId="urn:microsoft.com/office/officeart/2005/8/layout/orgChart1"/>
    <dgm:cxn modelId="{7ADDC96C-53F0-4FED-8F50-5A2B5DCE5BE0}" type="presOf" srcId="{5B6794AF-FE2B-42FE-9F35-553EAB023B86}" destId="{1B68DB75-5510-4EE7-980B-6E93E5235D40}" srcOrd="0" destOrd="0" presId="urn:microsoft.com/office/officeart/2005/8/layout/orgChart1"/>
    <dgm:cxn modelId="{F9954477-0097-4D68-A6C0-4B66468F24A5}" srcId="{D2001597-A120-486F-A459-A59F4502F58B}" destId="{3112902C-993A-49FA-BFE9-424E6AA8ADB2}" srcOrd="1" destOrd="0" parTransId="{D616681B-7D5F-466E-9C38-6A7F530CDC13}" sibTransId="{20CB4CE6-151F-49DA-B5BF-E8C718581BA1}"/>
    <dgm:cxn modelId="{481DA578-408C-4208-A096-2D02E13C126A}" srcId="{C931EBC4-65AD-4EE2-AEA5-B1A5734B66AA}" destId="{FCFA2642-A42B-48EC-BD39-BA82A3C6BF7C}" srcOrd="0" destOrd="0" parTransId="{D9D8E23F-9E0D-4777-B61E-FC9AEF8712F0}" sibTransId="{3F58B396-76FD-4FDF-8843-BC42D9F05C5C}"/>
    <dgm:cxn modelId="{D0C2245A-CC60-4BAD-825B-FC0753C7D976}" type="presOf" srcId="{9285992C-D37B-4AB4-9B50-21C55B8088F0}" destId="{DA00F134-2FAE-4112-AEE5-D10DEC605DB6}" srcOrd="1" destOrd="0" presId="urn:microsoft.com/office/officeart/2005/8/layout/orgChart1"/>
    <dgm:cxn modelId="{025C8E85-C1F2-4479-BCDE-7D313AA72B71}" type="presOf" srcId="{D2001597-A120-486F-A459-A59F4502F58B}" destId="{CC4697DA-F00E-4AAC-AF92-9EE66F4B9EB7}" srcOrd="0" destOrd="0" presId="urn:microsoft.com/office/officeart/2005/8/layout/orgChart1"/>
    <dgm:cxn modelId="{85ED7789-3D97-48F6-8DAC-C1B80959A799}" type="presOf" srcId="{C152CFD9-82B3-420F-8D76-931F25CF2725}" destId="{227A6067-A64D-4684-8803-622AF5527F6F}" srcOrd="0" destOrd="0" presId="urn:microsoft.com/office/officeart/2005/8/layout/orgChart1"/>
    <dgm:cxn modelId="{48B34697-C51F-486C-9954-8269F3C6DDD4}" type="presOf" srcId="{D2001597-A120-486F-A459-A59F4502F58B}" destId="{C1951FD1-2117-4671-8287-3845732BD2BF}" srcOrd="1" destOrd="0" presId="urn:microsoft.com/office/officeart/2005/8/layout/orgChart1"/>
    <dgm:cxn modelId="{ECF7BF9E-9EBF-4EC4-B136-4FB6704DDBC1}" type="presOf" srcId="{0E707827-D6B6-4D67-8579-1080D790F156}" destId="{E0DB5B6D-A03F-4432-B64A-EF9023D152FE}" srcOrd="1" destOrd="0" presId="urn:microsoft.com/office/officeart/2005/8/layout/orgChart1"/>
    <dgm:cxn modelId="{458F919F-1BF9-40F8-B76B-0A4124B58F1D}" srcId="{C931EBC4-65AD-4EE2-AEA5-B1A5734B66AA}" destId="{1959A0F1-70E2-4118-B049-3897C9995370}" srcOrd="1" destOrd="0" parTransId="{82FD02D1-22BC-4523-856A-A1E30808155F}" sibTransId="{C81D92A2-1EE1-4E8D-A3B4-55C9377E3C71}"/>
    <dgm:cxn modelId="{A6C6A6A1-38DF-42D3-8AE7-0A2E64CE497D}" type="presOf" srcId="{FCFA2642-A42B-48EC-BD39-BA82A3C6BF7C}" destId="{C5176C93-CD7A-4A54-8508-E596573BBDA4}" srcOrd="0" destOrd="0" presId="urn:microsoft.com/office/officeart/2005/8/layout/orgChart1"/>
    <dgm:cxn modelId="{2F9310A2-0656-4D6C-AD7F-90DCCB604C69}" type="presOf" srcId="{03697FDA-9C67-4A10-9118-3FDD322262CA}" destId="{204C6BC2-729A-4C3F-A863-17EA4A169DEC}" srcOrd="0" destOrd="0" presId="urn:microsoft.com/office/officeart/2005/8/layout/orgChart1"/>
    <dgm:cxn modelId="{958B45A2-018E-4304-96A1-9E7D6B8463F0}" type="presOf" srcId="{0DBC3F7C-6153-438A-AAC1-D2C954577210}" destId="{D312EF79-C611-422E-958A-28C9DD44E28A}" srcOrd="1" destOrd="0" presId="urn:microsoft.com/office/officeart/2005/8/layout/orgChart1"/>
    <dgm:cxn modelId="{214579AD-2437-40AE-958E-2151A5A613C7}" srcId="{ADB8B698-8AD6-4827-B9A8-697C939F1473}" destId="{D2001597-A120-486F-A459-A59F4502F58B}" srcOrd="2" destOrd="0" parTransId="{FDBC7054-C919-4DFA-97A4-84BD5E37C1BA}" sibTransId="{94282CD1-00A2-45A1-9E15-19AB33D63845}"/>
    <dgm:cxn modelId="{932DD6AE-B240-41A8-AF67-322BAEC0C899}" type="presOf" srcId="{7CBF3B86-451A-42D0-9F42-5B1AD952FC01}" destId="{5AF59889-5ACA-49CA-88AB-D77068E4CA0A}" srcOrd="0" destOrd="0" presId="urn:microsoft.com/office/officeart/2005/8/layout/orgChart1"/>
    <dgm:cxn modelId="{2A2DE3BA-11DA-42A8-B2E5-BADEA4B90418}" type="presOf" srcId="{8882B757-E257-4D7E-B252-3304CF215E92}" destId="{186239A1-1EB3-49CD-810A-6B1F6B217B0A}" srcOrd="0" destOrd="0" presId="urn:microsoft.com/office/officeart/2005/8/layout/orgChart1"/>
    <dgm:cxn modelId="{5BCD7CBF-0E47-41D5-BA9C-F9A559DDED7E}" type="presOf" srcId="{C931EBC4-65AD-4EE2-AEA5-B1A5734B66AA}" destId="{62A0F3C4-AE2B-4EAE-B7A4-14B495CBE1A0}" srcOrd="1" destOrd="0" presId="urn:microsoft.com/office/officeart/2005/8/layout/orgChart1"/>
    <dgm:cxn modelId="{D5531DC3-F430-4293-80B7-200E4C249D31}" type="presOf" srcId="{BCC62C20-AB6C-45C7-AD1C-C9AB5734DF87}" destId="{C51578FA-B603-4884-83A1-CD497DE4E925}" srcOrd="0" destOrd="0" presId="urn:microsoft.com/office/officeart/2005/8/layout/orgChart1"/>
    <dgm:cxn modelId="{A840D1CC-F846-4318-823C-F452E650A71C}" type="presOf" srcId="{3112902C-993A-49FA-BFE9-424E6AA8ADB2}" destId="{B974ED7B-5B30-499A-AA7F-53962F36C0B4}" srcOrd="0" destOrd="0" presId="urn:microsoft.com/office/officeart/2005/8/layout/orgChart1"/>
    <dgm:cxn modelId="{7C333ACE-D038-47A4-9887-CB3C0F409625}" type="presOf" srcId="{C931EBC4-65AD-4EE2-AEA5-B1A5734B66AA}" destId="{E5A5B5CD-2626-4D91-B122-C8E1A3476504}" srcOrd="0" destOrd="0" presId="urn:microsoft.com/office/officeart/2005/8/layout/orgChart1"/>
    <dgm:cxn modelId="{6F1B19D2-684C-487A-8CC7-97C79E746EC8}" type="presOf" srcId="{1959A0F1-70E2-4118-B049-3897C9995370}" destId="{565EF4DA-24C0-4178-9B21-7C89DC677FDD}" srcOrd="0" destOrd="0" presId="urn:microsoft.com/office/officeart/2005/8/layout/orgChart1"/>
    <dgm:cxn modelId="{C1512BD7-FC96-48FC-A4A9-AA84E6C5EB59}" type="presOf" srcId="{0DBC3F7C-6153-438A-AAC1-D2C954577210}" destId="{DC243802-D71A-416A-B892-92EEDFB55A68}" srcOrd="0" destOrd="0" presId="urn:microsoft.com/office/officeart/2005/8/layout/orgChart1"/>
    <dgm:cxn modelId="{00CF56D8-94AA-4A44-BF8F-079CA7858D5B}" srcId="{ADB8B698-8AD6-4827-B9A8-697C939F1473}" destId="{240B2868-28C6-4FB3-BE30-EE5AA3455BE2}" srcOrd="0" destOrd="0" parTransId="{7CBF3B86-451A-42D0-9F42-5B1AD952FC01}" sibTransId="{1E354942-7EC3-42AA-94D6-CFDA3AF66587}"/>
    <dgm:cxn modelId="{547F48DC-5330-4212-B975-7FF365473138}" type="presOf" srcId="{D616681B-7D5F-466E-9C38-6A7F530CDC13}" destId="{D2794B98-2199-4C19-BFDD-8E263B6E6606}" srcOrd="0" destOrd="0" presId="urn:microsoft.com/office/officeart/2005/8/layout/orgChart1"/>
    <dgm:cxn modelId="{680A58DE-AB6C-4BD7-93FC-4F491DEA728E}" srcId="{240B2868-28C6-4FB3-BE30-EE5AA3455BE2}" destId="{0E707827-D6B6-4D67-8579-1080D790F156}" srcOrd="0" destOrd="0" parTransId="{8882B757-E257-4D7E-B252-3304CF215E92}" sibTransId="{C2725443-7AAA-473C-9201-C20EE38D25BB}"/>
    <dgm:cxn modelId="{9EF767E7-F685-4FC2-9770-74215835BB65}" srcId="{ADB8B698-8AD6-4827-B9A8-697C939F1473}" destId="{5B6794AF-FE2B-42FE-9F35-553EAB023B86}" srcOrd="3" destOrd="0" parTransId="{83E5FBF8-14D1-455C-8B74-63B80D6E8A20}" sibTransId="{F26684A7-56CC-4596-A4B4-67CD0F1AECAC}"/>
    <dgm:cxn modelId="{8995C8F1-3492-470E-9EFE-75A7F339709B}" type="presOf" srcId="{CA0698D8-418D-4569-8D26-A56AFF9E388A}" destId="{69C6169B-A5E2-4398-AE6E-B8942583A24D}" srcOrd="1" destOrd="0" presId="urn:microsoft.com/office/officeart/2005/8/layout/orgChart1"/>
    <dgm:cxn modelId="{4EEE3FF3-50C2-4FDD-B5DA-6EBD03B6FA33}" srcId="{D2001597-A120-486F-A459-A59F4502F58B}" destId="{CA0698D8-418D-4569-8D26-A56AFF9E388A}" srcOrd="0" destOrd="0" parTransId="{BD3E1139-FB54-4FB2-832B-96919D5E7FFF}" sibTransId="{8A2944D9-529D-4237-B1D1-520DB24DCA32}"/>
    <dgm:cxn modelId="{764E9DF8-D6C7-46AF-B789-838AE165CEDC}" type="presOf" srcId="{FDBC7054-C919-4DFA-97A4-84BD5E37C1BA}" destId="{9595F260-1AE4-4674-9EA6-A0BAB1A8B7A8}" srcOrd="0" destOrd="0" presId="urn:microsoft.com/office/officeart/2005/8/layout/orgChart1"/>
    <dgm:cxn modelId="{697D72FA-2EFB-4E4B-8215-65169CBB4AE5}" srcId="{32462B02-053D-4156-88FA-042BBA0F683B}" destId="{ADB8B698-8AD6-4827-B9A8-697C939F1473}" srcOrd="0" destOrd="0" parTransId="{0D129413-F88D-4F4E-984E-22ED05814265}" sibTransId="{D12933EB-2273-4DF2-A5F4-F8B9A074C64E}"/>
    <dgm:cxn modelId="{6F00322F-13A0-4800-AB0F-184382A72641}" type="presParOf" srcId="{AA01733B-DE69-4003-B3AE-27A7616E00EF}" destId="{484757B7-3480-4EA9-AD44-7B4C3EAB937A}" srcOrd="0" destOrd="0" presId="urn:microsoft.com/office/officeart/2005/8/layout/orgChart1"/>
    <dgm:cxn modelId="{9AB2EEDC-17F1-4E78-ACC6-4AF6B3516BDD}" type="presParOf" srcId="{484757B7-3480-4EA9-AD44-7B4C3EAB937A}" destId="{96164F74-C878-497A-8696-F1E37F6B0200}" srcOrd="0" destOrd="0" presId="urn:microsoft.com/office/officeart/2005/8/layout/orgChart1"/>
    <dgm:cxn modelId="{B48E7435-B9E6-47A9-854A-44855F873354}" type="presParOf" srcId="{96164F74-C878-497A-8696-F1E37F6B0200}" destId="{E3554D57-DE4B-43DB-A8F2-89616F341048}" srcOrd="0" destOrd="0" presId="urn:microsoft.com/office/officeart/2005/8/layout/orgChart1"/>
    <dgm:cxn modelId="{38D9919A-A087-4981-8A32-F038AD314FD6}" type="presParOf" srcId="{96164F74-C878-497A-8696-F1E37F6B0200}" destId="{A9C98DFD-884A-423C-A78D-16D7081425DF}" srcOrd="1" destOrd="0" presId="urn:microsoft.com/office/officeart/2005/8/layout/orgChart1"/>
    <dgm:cxn modelId="{A9F5C283-EC67-46E1-8D93-613869AD08C4}" type="presParOf" srcId="{484757B7-3480-4EA9-AD44-7B4C3EAB937A}" destId="{872565FC-D691-4E2C-BFF0-97798CF4F97A}" srcOrd="1" destOrd="0" presId="urn:microsoft.com/office/officeart/2005/8/layout/orgChart1"/>
    <dgm:cxn modelId="{8F7D24E2-45BC-47A4-9085-6A6718290694}" type="presParOf" srcId="{872565FC-D691-4E2C-BFF0-97798CF4F97A}" destId="{5AF59889-5ACA-49CA-88AB-D77068E4CA0A}" srcOrd="0" destOrd="0" presId="urn:microsoft.com/office/officeart/2005/8/layout/orgChart1"/>
    <dgm:cxn modelId="{803D7C82-2BF3-4A11-A671-AD9391C728B5}" type="presParOf" srcId="{872565FC-D691-4E2C-BFF0-97798CF4F97A}" destId="{EFBD5B0C-8074-42F0-9A21-DE73B5084E2E}" srcOrd="1" destOrd="0" presId="urn:microsoft.com/office/officeart/2005/8/layout/orgChart1"/>
    <dgm:cxn modelId="{0DAB79B6-8084-424D-B9CD-2E45DB34800C}" type="presParOf" srcId="{EFBD5B0C-8074-42F0-9A21-DE73B5084E2E}" destId="{C5A0EE34-7D6C-4363-971C-65213C36489E}" srcOrd="0" destOrd="0" presId="urn:microsoft.com/office/officeart/2005/8/layout/orgChart1"/>
    <dgm:cxn modelId="{C8381E8C-095B-4858-B6F9-798183FFDA52}" type="presParOf" srcId="{C5A0EE34-7D6C-4363-971C-65213C36489E}" destId="{64A4D0CE-9133-493A-B173-227B4E003C63}" srcOrd="0" destOrd="0" presId="urn:microsoft.com/office/officeart/2005/8/layout/orgChart1"/>
    <dgm:cxn modelId="{D4BCD4DA-DD2D-486F-B8CD-658D11E18416}" type="presParOf" srcId="{C5A0EE34-7D6C-4363-971C-65213C36489E}" destId="{C2A00827-879E-443D-A21D-3FFB1CA22933}" srcOrd="1" destOrd="0" presId="urn:microsoft.com/office/officeart/2005/8/layout/orgChart1"/>
    <dgm:cxn modelId="{53C824F2-464D-447E-B656-8D2596A3FCA1}" type="presParOf" srcId="{EFBD5B0C-8074-42F0-9A21-DE73B5084E2E}" destId="{115A340A-42C5-4559-B872-8888D1B0E5FD}" srcOrd="1" destOrd="0" presId="urn:microsoft.com/office/officeart/2005/8/layout/orgChart1"/>
    <dgm:cxn modelId="{0739ABB3-9364-4901-9B37-9A862452EDBD}" type="presParOf" srcId="{115A340A-42C5-4559-B872-8888D1B0E5FD}" destId="{186239A1-1EB3-49CD-810A-6B1F6B217B0A}" srcOrd="0" destOrd="0" presId="urn:microsoft.com/office/officeart/2005/8/layout/orgChart1"/>
    <dgm:cxn modelId="{69262CFF-903F-437C-A0B7-563B98C80111}" type="presParOf" srcId="{115A340A-42C5-4559-B872-8888D1B0E5FD}" destId="{74E8237F-92FF-4780-B829-5336BCFD8F43}" srcOrd="1" destOrd="0" presId="urn:microsoft.com/office/officeart/2005/8/layout/orgChart1"/>
    <dgm:cxn modelId="{8A0D2867-7804-493D-B32D-6FA8326762FF}" type="presParOf" srcId="{74E8237F-92FF-4780-B829-5336BCFD8F43}" destId="{87A97C1C-41C1-45C2-9D15-1FB6D99353AC}" srcOrd="0" destOrd="0" presId="urn:microsoft.com/office/officeart/2005/8/layout/orgChart1"/>
    <dgm:cxn modelId="{00532F67-961A-417D-87A1-5DDD3A4B9434}" type="presParOf" srcId="{87A97C1C-41C1-45C2-9D15-1FB6D99353AC}" destId="{0C488B8B-86C4-4A91-8660-3F06D12E1C08}" srcOrd="0" destOrd="0" presId="urn:microsoft.com/office/officeart/2005/8/layout/orgChart1"/>
    <dgm:cxn modelId="{5FE6D8DC-FBFE-4AE3-B32D-95000696110F}" type="presParOf" srcId="{87A97C1C-41C1-45C2-9D15-1FB6D99353AC}" destId="{E0DB5B6D-A03F-4432-B64A-EF9023D152FE}" srcOrd="1" destOrd="0" presId="urn:microsoft.com/office/officeart/2005/8/layout/orgChart1"/>
    <dgm:cxn modelId="{185FB219-46E1-4888-8D9E-F836F7ADD499}" type="presParOf" srcId="{74E8237F-92FF-4780-B829-5336BCFD8F43}" destId="{58027565-D751-44B4-AF52-3B62CD75A8F5}" srcOrd="1" destOrd="0" presId="urn:microsoft.com/office/officeart/2005/8/layout/orgChart1"/>
    <dgm:cxn modelId="{7FFE78BD-D6A0-4FFC-8E5C-78DB08757C5D}" type="presParOf" srcId="{74E8237F-92FF-4780-B829-5336BCFD8F43}" destId="{EF86C8F6-A2FC-485B-82D9-4197F10880B3}" srcOrd="2" destOrd="0" presId="urn:microsoft.com/office/officeart/2005/8/layout/orgChart1"/>
    <dgm:cxn modelId="{B50EA960-7459-4746-8009-D2962DEA286E}" type="presParOf" srcId="{115A340A-42C5-4559-B872-8888D1B0E5FD}" destId="{227A6067-A64D-4684-8803-622AF5527F6F}" srcOrd="2" destOrd="0" presId="urn:microsoft.com/office/officeart/2005/8/layout/orgChart1"/>
    <dgm:cxn modelId="{BC8565DE-A0E6-40CF-B659-F5C558D29842}" type="presParOf" srcId="{115A340A-42C5-4559-B872-8888D1B0E5FD}" destId="{D3C730B5-BA6C-4C46-897E-8C6329DCF5D7}" srcOrd="3" destOrd="0" presId="urn:microsoft.com/office/officeart/2005/8/layout/orgChart1"/>
    <dgm:cxn modelId="{CBCD30A3-7122-4DB7-A154-D75DF7BF1C67}" type="presParOf" srcId="{D3C730B5-BA6C-4C46-897E-8C6329DCF5D7}" destId="{B061AA80-38C6-43EF-A128-31352E1BDB78}" srcOrd="0" destOrd="0" presId="urn:microsoft.com/office/officeart/2005/8/layout/orgChart1"/>
    <dgm:cxn modelId="{79A1BEDD-8D3E-452D-84E4-2CA2AD55829E}" type="presParOf" srcId="{B061AA80-38C6-43EF-A128-31352E1BDB78}" destId="{B43FCF59-C595-419D-8869-2E55C412310D}" srcOrd="0" destOrd="0" presId="urn:microsoft.com/office/officeart/2005/8/layout/orgChart1"/>
    <dgm:cxn modelId="{7B7209AC-91E5-416F-9192-BDB4E6A3C8E2}" type="presParOf" srcId="{B061AA80-38C6-43EF-A128-31352E1BDB78}" destId="{DA00F134-2FAE-4112-AEE5-D10DEC605DB6}" srcOrd="1" destOrd="0" presId="urn:microsoft.com/office/officeart/2005/8/layout/orgChart1"/>
    <dgm:cxn modelId="{4E481F41-534F-4621-BF69-335D4FAF28DA}" type="presParOf" srcId="{D3C730B5-BA6C-4C46-897E-8C6329DCF5D7}" destId="{6EDDE198-781C-4498-8D76-65CFDFA1701A}" srcOrd="1" destOrd="0" presId="urn:microsoft.com/office/officeart/2005/8/layout/orgChart1"/>
    <dgm:cxn modelId="{095EFB9C-98E6-4020-B454-19DF31779718}" type="presParOf" srcId="{D3C730B5-BA6C-4C46-897E-8C6329DCF5D7}" destId="{4BEC0033-8E74-48EB-ACDE-FB34DC2DFC3B}" srcOrd="2" destOrd="0" presId="urn:microsoft.com/office/officeart/2005/8/layout/orgChart1"/>
    <dgm:cxn modelId="{5819ADB0-3ACC-4B0E-AE5F-CA3E7EAE3800}" type="presParOf" srcId="{115A340A-42C5-4559-B872-8888D1B0E5FD}" destId="{204C6BC2-729A-4C3F-A863-17EA4A169DEC}" srcOrd="4" destOrd="0" presId="urn:microsoft.com/office/officeart/2005/8/layout/orgChart1"/>
    <dgm:cxn modelId="{5445C579-C18D-42D4-88C2-D8436F50EFA7}" type="presParOf" srcId="{115A340A-42C5-4559-B872-8888D1B0E5FD}" destId="{24B7FEE7-7B2A-4F26-8019-07D17B00772B}" srcOrd="5" destOrd="0" presId="urn:microsoft.com/office/officeart/2005/8/layout/orgChart1"/>
    <dgm:cxn modelId="{BE66B729-1011-49C9-A9B2-2F8AA329711E}" type="presParOf" srcId="{24B7FEE7-7B2A-4F26-8019-07D17B00772B}" destId="{1D82EC38-DDF1-40C3-BA1A-2D3174D2592F}" srcOrd="0" destOrd="0" presId="urn:microsoft.com/office/officeart/2005/8/layout/orgChart1"/>
    <dgm:cxn modelId="{9B1060C5-41D1-4B21-999B-0DFC33738B1C}" type="presParOf" srcId="{1D82EC38-DDF1-40C3-BA1A-2D3174D2592F}" destId="{DC243802-D71A-416A-B892-92EEDFB55A68}" srcOrd="0" destOrd="0" presId="urn:microsoft.com/office/officeart/2005/8/layout/orgChart1"/>
    <dgm:cxn modelId="{A920033C-5D09-45C7-ADC8-E54984494FD3}" type="presParOf" srcId="{1D82EC38-DDF1-40C3-BA1A-2D3174D2592F}" destId="{D312EF79-C611-422E-958A-28C9DD44E28A}" srcOrd="1" destOrd="0" presId="urn:microsoft.com/office/officeart/2005/8/layout/orgChart1"/>
    <dgm:cxn modelId="{19E490A6-69EC-4B33-9827-9A0F7530A1A6}" type="presParOf" srcId="{24B7FEE7-7B2A-4F26-8019-07D17B00772B}" destId="{2C06E7EC-D0A5-4D5E-9D21-07FD069DA1AD}" srcOrd="1" destOrd="0" presId="urn:microsoft.com/office/officeart/2005/8/layout/orgChart1"/>
    <dgm:cxn modelId="{887F86A7-2C78-45C1-8C77-DBE2EC02E899}" type="presParOf" srcId="{24B7FEE7-7B2A-4F26-8019-07D17B00772B}" destId="{53AC4C04-C93F-46F1-8B08-20E417762D0E}" srcOrd="2" destOrd="0" presId="urn:microsoft.com/office/officeart/2005/8/layout/orgChart1"/>
    <dgm:cxn modelId="{EA66A67E-E810-4001-98FC-4B35A0BC09C2}" type="presParOf" srcId="{EFBD5B0C-8074-42F0-9A21-DE73B5084E2E}" destId="{8F83A72E-A399-40AD-8B6D-51B95DF9964B}" srcOrd="2" destOrd="0" presId="urn:microsoft.com/office/officeart/2005/8/layout/orgChart1"/>
    <dgm:cxn modelId="{6E8A18A1-E9EB-4381-9FCD-BEC8BFB97889}" type="presParOf" srcId="{872565FC-D691-4E2C-BFF0-97798CF4F97A}" destId="{C51578FA-B603-4884-83A1-CD497DE4E925}" srcOrd="2" destOrd="0" presId="urn:microsoft.com/office/officeart/2005/8/layout/orgChart1"/>
    <dgm:cxn modelId="{5EC3D223-513B-40B1-B2CD-94341A354AF6}" type="presParOf" srcId="{872565FC-D691-4E2C-BFF0-97798CF4F97A}" destId="{B366D0F6-D316-4144-8F55-0AAD5CF53CFC}" srcOrd="3" destOrd="0" presId="urn:microsoft.com/office/officeart/2005/8/layout/orgChart1"/>
    <dgm:cxn modelId="{27D68968-1B83-4364-B7A5-B35199FDB213}" type="presParOf" srcId="{B366D0F6-D316-4144-8F55-0AAD5CF53CFC}" destId="{90757592-F8DC-4368-8243-564A0B4AD4BF}" srcOrd="0" destOrd="0" presId="urn:microsoft.com/office/officeart/2005/8/layout/orgChart1"/>
    <dgm:cxn modelId="{BEF0C4B6-DEB1-43E1-9E36-9702212CECA1}" type="presParOf" srcId="{90757592-F8DC-4368-8243-564A0B4AD4BF}" destId="{E5A5B5CD-2626-4D91-B122-C8E1A3476504}" srcOrd="0" destOrd="0" presId="urn:microsoft.com/office/officeart/2005/8/layout/orgChart1"/>
    <dgm:cxn modelId="{BEE260A5-E4EC-43EC-8D7F-16033220FA43}" type="presParOf" srcId="{90757592-F8DC-4368-8243-564A0B4AD4BF}" destId="{62A0F3C4-AE2B-4EAE-B7A4-14B495CBE1A0}" srcOrd="1" destOrd="0" presId="urn:microsoft.com/office/officeart/2005/8/layout/orgChart1"/>
    <dgm:cxn modelId="{B605A02D-39B7-4070-82A1-EC7038A49AB5}" type="presParOf" srcId="{B366D0F6-D316-4144-8F55-0AAD5CF53CFC}" destId="{364401DB-21A9-424C-ACD2-F312245FB119}" srcOrd="1" destOrd="0" presId="urn:microsoft.com/office/officeart/2005/8/layout/orgChart1"/>
    <dgm:cxn modelId="{038AB60D-C9F3-44A8-A897-01F57DB2A8A3}" type="presParOf" srcId="{364401DB-21A9-424C-ACD2-F312245FB119}" destId="{F32EC98C-4B11-4382-AAA2-28BBE93D9708}" srcOrd="0" destOrd="0" presId="urn:microsoft.com/office/officeart/2005/8/layout/orgChart1"/>
    <dgm:cxn modelId="{63F8A906-BBAE-4C22-852A-BE9CC6F2895C}" type="presParOf" srcId="{364401DB-21A9-424C-ACD2-F312245FB119}" destId="{007A944F-B26A-47FA-9CAB-5318DC1C4FCA}" srcOrd="1" destOrd="0" presId="urn:microsoft.com/office/officeart/2005/8/layout/orgChart1"/>
    <dgm:cxn modelId="{45B8F898-D8A2-49D2-9DB9-B3043E17A427}" type="presParOf" srcId="{007A944F-B26A-47FA-9CAB-5318DC1C4FCA}" destId="{D616963C-EDE4-4B38-8FBE-220D5D1C3BBA}" srcOrd="0" destOrd="0" presId="urn:microsoft.com/office/officeart/2005/8/layout/orgChart1"/>
    <dgm:cxn modelId="{C8E96D30-5595-4308-8EA2-7FA7ED9E8CB9}" type="presParOf" srcId="{D616963C-EDE4-4B38-8FBE-220D5D1C3BBA}" destId="{C5176C93-CD7A-4A54-8508-E596573BBDA4}" srcOrd="0" destOrd="0" presId="urn:microsoft.com/office/officeart/2005/8/layout/orgChart1"/>
    <dgm:cxn modelId="{445F58A2-F338-454E-A9A3-047066F041F8}" type="presParOf" srcId="{D616963C-EDE4-4B38-8FBE-220D5D1C3BBA}" destId="{4E65F761-610E-459F-9ACE-68B9AEC25428}" srcOrd="1" destOrd="0" presId="urn:microsoft.com/office/officeart/2005/8/layout/orgChart1"/>
    <dgm:cxn modelId="{07D573D8-D49C-4991-9647-183F1DD9B226}" type="presParOf" srcId="{007A944F-B26A-47FA-9CAB-5318DC1C4FCA}" destId="{E9508AFC-B8EB-4EAB-ACFF-ED6910D77F42}" srcOrd="1" destOrd="0" presId="urn:microsoft.com/office/officeart/2005/8/layout/orgChart1"/>
    <dgm:cxn modelId="{7A47025B-9A27-49A7-B481-09417A22AB3B}" type="presParOf" srcId="{007A944F-B26A-47FA-9CAB-5318DC1C4FCA}" destId="{EF6119BB-67B6-41B0-91E2-2A5EA1948541}" srcOrd="2" destOrd="0" presId="urn:microsoft.com/office/officeart/2005/8/layout/orgChart1"/>
    <dgm:cxn modelId="{9783A1CD-3731-49DE-83E2-5E40CB65F8A2}" type="presParOf" srcId="{364401DB-21A9-424C-ACD2-F312245FB119}" destId="{D5B8222C-1530-4A76-A4E9-AC7CB809E453}" srcOrd="2" destOrd="0" presId="urn:microsoft.com/office/officeart/2005/8/layout/orgChart1"/>
    <dgm:cxn modelId="{C9479BF1-20C6-43EA-BE34-65C0DC4C8912}" type="presParOf" srcId="{364401DB-21A9-424C-ACD2-F312245FB119}" destId="{77EA8A05-75A4-401C-8CCD-14AA1A64C24A}" srcOrd="3" destOrd="0" presId="urn:microsoft.com/office/officeart/2005/8/layout/orgChart1"/>
    <dgm:cxn modelId="{5D97D66F-F224-425E-8D7E-F75A2DF15A39}" type="presParOf" srcId="{77EA8A05-75A4-401C-8CCD-14AA1A64C24A}" destId="{0D63AEF1-BC05-4687-99AB-1CAD49007208}" srcOrd="0" destOrd="0" presId="urn:microsoft.com/office/officeart/2005/8/layout/orgChart1"/>
    <dgm:cxn modelId="{9822CFC9-A440-4745-A49C-6314599EF807}" type="presParOf" srcId="{0D63AEF1-BC05-4687-99AB-1CAD49007208}" destId="{565EF4DA-24C0-4178-9B21-7C89DC677FDD}" srcOrd="0" destOrd="0" presId="urn:microsoft.com/office/officeart/2005/8/layout/orgChart1"/>
    <dgm:cxn modelId="{C8CA91F8-5545-416D-AA9F-CDC00D07C9F7}" type="presParOf" srcId="{0D63AEF1-BC05-4687-99AB-1CAD49007208}" destId="{C640FB1D-EB85-4100-A1CA-41519B61214C}" srcOrd="1" destOrd="0" presId="urn:microsoft.com/office/officeart/2005/8/layout/orgChart1"/>
    <dgm:cxn modelId="{23578FA1-3FA8-423D-9B0E-F30ADDFDFBDF}" type="presParOf" srcId="{77EA8A05-75A4-401C-8CCD-14AA1A64C24A}" destId="{F99375BF-183B-4EDF-8026-40267B492787}" srcOrd="1" destOrd="0" presId="urn:microsoft.com/office/officeart/2005/8/layout/orgChart1"/>
    <dgm:cxn modelId="{A3B414D0-266A-494D-BC31-34E9267DF4D4}" type="presParOf" srcId="{77EA8A05-75A4-401C-8CCD-14AA1A64C24A}" destId="{FD7D8F77-9E50-4008-9735-97DA3F4E760A}" srcOrd="2" destOrd="0" presId="urn:microsoft.com/office/officeart/2005/8/layout/orgChart1"/>
    <dgm:cxn modelId="{2D2DA9D3-55BE-4152-8829-7864F24AAA5D}" type="presParOf" srcId="{B366D0F6-D316-4144-8F55-0AAD5CF53CFC}" destId="{5A5987BA-ADB3-45F9-943E-7FA4096A42F8}" srcOrd="2" destOrd="0" presId="urn:microsoft.com/office/officeart/2005/8/layout/orgChart1"/>
    <dgm:cxn modelId="{E5A2DA2F-D97D-4E27-A95A-D9BF7F56A5CF}" type="presParOf" srcId="{872565FC-D691-4E2C-BFF0-97798CF4F97A}" destId="{9595F260-1AE4-4674-9EA6-A0BAB1A8B7A8}" srcOrd="4" destOrd="0" presId="urn:microsoft.com/office/officeart/2005/8/layout/orgChart1"/>
    <dgm:cxn modelId="{0F76688F-4AF3-4FBD-99DE-6BF507BC2C37}" type="presParOf" srcId="{872565FC-D691-4E2C-BFF0-97798CF4F97A}" destId="{A02A8CF0-240A-4DFD-B23D-91650973C085}" srcOrd="5" destOrd="0" presId="urn:microsoft.com/office/officeart/2005/8/layout/orgChart1"/>
    <dgm:cxn modelId="{69287796-1C74-4BDE-A587-625BE43EE7C9}" type="presParOf" srcId="{A02A8CF0-240A-4DFD-B23D-91650973C085}" destId="{7878E888-B9DD-4012-A31F-1A798E805628}" srcOrd="0" destOrd="0" presId="urn:microsoft.com/office/officeart/2005/8/layout/orgChart1"/>
    <dgm:cxn modelId="{135C8B72-5ED0-4676-872E-9CA5877AB30E}" type="presParOf" srcId="{7878E888-B9DD-4012-A31F-1A798E805628}" destId="{CC4697DA-F00E-4AAC-AF92-9EE66F4B9EB7}" srcOrd="0" destOrd="0" presId="urn:microsoft.com/office/officeart/2005/8/layout/orgChart1"/>
    <dgm:cxn modelId="{C74C03BF-3233-4748-9152-D8D6370597F2}" type="presParOf" srcId="{7878E888-B9DD-4012-A31F-1A798E805628}" destId="{C1951FD1-2117-4671-8287-3845732BD2BF}" srcOrd="1" destOrd="0" presId="urn:microsoft.com/office/officeart/2005/8/layout/orgChart1"/>
    <dgm:cxn modelId="{E7073932-5AA6-476B-B822-B484243C02D6}" type="presParOf" srcId="{A02A8CF0-240A-4DFD-B23D-91650973C085}" destId="{6BF7061A-6A01-4637-8992-E12DFA2C5C90}" srcOrd="1" destOrd="0" presId="urn:microsoft.com/office/officeart/2005/8/layout/orgChart1"/>
    <dgm:cxn modelId="{A32EF7D6-3C7C-4A3E-BBDD-0AC442D89900}" type="presParOf" srcId="{6BF7061A-6A01-4637-8992-E12DFA2C5C90}" destId="{8A88FCE0-D6C9-49BB-A0C2-F793A391C34B}" srcOrd="0" destOrd="0" presId="urn:microsoft.com/office/officeart/2005/8/layout/orgChart1"/>
    <dgm:cxn modelId="{8AABC7DE-AE95-4822-94E9-192D49128632}" type="presParOf" srcId="{6BF7061A-6A01-4637-8992-E12DFA2C5C90}" destId="{B9F43AEC-913C-4D39-9510-3C0AE3331F6D}" srcOrd="1" destOrd="0" presId="urn:microsoft.com/office/officeart/2005/8/layout/orgChart1"/>
    <dgm:cxn modelId="{C29DEC21-9122-4897-A3A6-D7A6B84A36D8}" type="presParOf" srcId="{B9F43AEC-913C-4D39-9510-3C0AE3331F6D}" destId="{B923E839-9CCF-4633-9BA1-65E858037898}" srcOrd="0" destOrd="0" presId="urn:microsoft.com/office/officeart/2005/8/layout/orgChart1"/>
    <dgm:cxn modelId="{C95BDF08-EA33-4B13-9163-F24C4DCF4F36}" type="presParOf" srcId="{B923E839-9CCF-4633-9BA1-65E858037898}" destId="{92A1E944-DE83-4DD9-990F-3849286FC84D}" srcOrd="0" destOrd="0" presId="urn:microsoft.com/office/officeart/2005/8/layout/orgChart1"/>
    <dgm:cxn modelId="{F5A18411-36FC-4DDB-9BBC-BB7138AD74A1}" type="presParOf" srcId="{B923E839-9CCF-4633-9BA1-65E858037898}" destId="{69C6169B-A5E2-4398-AE6E-B8942583A24D}" srcOrd="1" destOrd="0" presId="urn:microsoft.com/office/officeart/2005/8/layout/orgChart1"/>
    <dgm:cxn modelId="{BFD6D511-EB41-4FE1-856F-3370C55D867F}" type="presParOf" srcId="{B9F43AEC-913C-4D39-9510-3C0AE3331F6D}" destId="{8F2BBDD8-8668-45D4-9E72-5E3727F20387}" srcOrd="1" destOrd="0" presId="urn:microsoft.com/office/officeart/2005/8/layout/orgChart1"/>
    <dgm:cxn modelId="{A16BC585-F553-43C3-BF46-A37E97F25CD9}" type="presParOf" srcId="{B9F43AEC-913C-4D39-9510-3C0AE3331F6D}" destId="{FBFB60B5-FF13-4F10-B310-EC37BC932CB0}" srcOrd="2" destOrd="0" presId="urn:microsoft.com/office/officeart/2005/8/layout/orgChart1"/>
    <dgm:cxn modelId="{18CD569B-C5FA-4D9B-9276-5ED969D8145E}" type="presParOf" srcId="{6BF7061A-6A01-4637-8992-E12DFA2C5C90}" destId="{D2794B98-2199-4C19-BFDD-8E263B6E6606}" srcOrd="2" destOrd="0" presId="urn:microsoft.com/office/officeart/2005/8/layout/orgChart1"/>
    <dgm:cxn modelId="{60890778-3305-4B91-B22D-3B517CACE6BA}" type="presParOf" srcId="{6BF7061A-6A01-4637-8992-E12DFA2C5C90}" destId="{EC6EA3C3-D971-4790-A0F1-11A99FEF278A}" srcOrd="3" destOrd="0" presId="urn:microsoft.com/office/officeart/2005/8/layout/orgChart1"/>
    <dgm:cxn modelId="{D184A46A-170E-43F7-8B2B-9CF7169EC0AD}" type="presParOf" srcId="{EC6EA3C3-D971-4790-A0F1-11A99FEF278A}" destId="{6BE55BCB-0281-4DB4-8F72-0EB6E3D61D86}" srcOrd="0" destOrd="0" presId="urn:microsoft.com/office/officeart/2005/8/layout/orgChart1"/>
    <dgm:cxn modelId="{DD23C03F-9CE4-46DD-8BE4-67E1B4D6EE39}" type="presParOf" srcId="{6BE55BCB-0281-4DB4-8F72-0EB6E3D61D86}" destId="{B974ED7B-5B30-499A-AA7F-53962F36C0B4}" srcOrd="0" destOrd="0" presId="urn:microsoft.com/office/officeart/2005/8/layout/orgChart1"/>
    <dgm:cxn modelId="{5F61440B-4F79-463A-9FB4-9778207EAE79}" type="presParOf" srcId="{6BE55BCB-0281-4DB4-8F72-0EB6E3D61D86}" destId="{5B5A665C-8305-44FF-BFAC-A59D49D37FA4}" srcOrd="1" destOrd="0" presId="urn:microsoft.com/office/officeart/2005/8/layout/orgChart1"/>
    <dgm:cxn modelId="{177D07AF-1B92-4715-BF74-2A2527D7CBA3}" type="presParOf" srcId="{EC6EA3C3-D971-4790-A0F1-11A99FEF278A}" destId="{A358790E-5FFF-416B-9371-DBB635E2425F}" srcOrd="1" destOrd="0" presId="urn:microsoft.com/office/officeart/2005/8/layout/orgChart1"/>
    <dgm:cxn modelId="{ADB0FB9F-1E82-447D-BF47-63069C06F1D0}" type="presParOf" srcId="{EC6EA3C3-D971-4790-A0F1-11A99FEF278A}" destId="{2D18A2A7-9974-41C6-94DD-E6CEA78F9D4A}" srcOrd="2" destOrd="0" presId="urn:microsoft.com/office/officeart/2005/8/layout/orgChart1"/>
    <dgm:cxn modelId="{F325F31B-9537-4E9D-8CDE-11BF461630C9}" type="presParOf" srcId="{A02A8CF0-240A-4DFD-B23D-91650973C085}" destId="{A5B40799-BB38-4229-862B-72568F6F1FE5}" srcOrd="2" destOrd="0" presId="urn:microsoft.com/office/officeart/2005/8/layout/orgChart1"/>
    <dgm:cxn modelId="{77609DA3-7C60-45AE-A06C-E80286A1285E}" type="presParOf" srcId="{872565FC-D691-4E2C-BFF0-97798CF4F97A}" destId="{F45279E5-390A-4521-978F-42FE9F9CC91B}" srcOrd="6" destOrd="0" presId="urn:microsoft.com/office/officeart/2005/8/layout/orgChart1"/>
    <dgm:cxn modelId="{7CFA5399-BA43-4F1E-B63D-E5AF54C68924}" type="presParOf" srcId="{872565FC-D691-4E2C-BFF0-97798CF4F97A}" destId="{5F08AB3C-7796-4BB1-9233-77E101CF6A4D}" srcOrd="7" destOrd="0" presId="urn:microsoft.com/office/officeart/2005/8/layout/orgChart1"/>
    <dgm:cxn modelId="{E27260FC-9399-4BCD-8CB9-B9BA0A8E1F86}" type="presParOf" srcId="{5F08AB3C-7796-4BB1-9233-77E101CF6A4D}" destId="{C4743672-555F-4589-8173-A9F1B7C04CF3}" srcOrd="0" destOrd="0" presId="urn:microsoft.com/office/officeart/2005/8/layout/orgChart1"/>
    <dgm:cxn modelId="{F9255DF4-8216-4909-82EA-FE0FE50BE88B}" type="presParOf" srcId="{C4743672-555F-4589-8173-A9F1B7C04CF3}" destId="{1B68DB75-5510-4EE7-980B-6E93E5235D40}" srcOrd="0" destOrd="0" presId="urn:microsoft.com/office/officeart/2005/8/layout/orgChart1"/>
    <dgm:cxn modelId="{E0DCE039-E6D3-440D-B78A-070966E9B8B5}" type="presParOf" srcId="{C4743672-555F-4589-8173-A9F1B7C04CF3}" destId="{C15037F0-02BB-4488-8709-FE2BE100C884}" srcOrd="1" destOrd="0" presId="urn:microsoft.com/office/officeart/2005/8/layout/orgChart1"/>
    <dgm:cxn modelId="{76C8564C-A021-4ACA-ACB4-CC99DCB4B331}" type="presParOf" srcId="{5F08AB3C-7796-4BB1-9233-77E101CF6A4D}" destId="{E3421336-4142-4E63-94A9-9CB90FD397B1}" srcOrd="1" destOrd="0" presId="urn:microsoft.com/office/officeart/2005/8/layout/orgChart1"/>
    <dgm:cxn modelId="{DE7EB885-5D00-4991-B1F2-C0E89DC12784}" type="presParOf" srcId="{5F08AB3C-7796-4BB1-9233-77E101CF6A4D}" destId="{E28824AA-7EFB-4BD7-B6B1-131B2099342E}" srcOrd="2" destOrd="0" presId="urn:microsoft.com/office/officeart/2005/8/layout/orgChart1"/>
    <dgm:cxn modelId="{71BCBCC3-4BF2-4317-A94D-A2E9A7765B6C}" type="presParOf" srcId="{484757B7-3480-4EA9-AD44-7B4C3EAB937A}" destId="{FB877DB9-279D-4B20-BAB0-E80D0E93053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54D57-DE4B-43DB-A8F2-89616F341048}">
      <dsp:nvSpPr>
        <dsp:cNvPr id="0" name=""/>
        <dsp:cNvSpPr/>
      </dsp:nvSpPr>
      <dsp:spPr>
        <a:xfrm>
          <a:off x="756" y="340818"/>
          <a:ext cx="6193224" cy="3096612"/>
        </a:xfrm>
        <a:prstGeom prst="rect">
          <a:avLst/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6500" kern="1200" dirty="0" err="1">
              <a:latin typeface="Avenir Next LT Pro" panose="020B0504020202020204" pitchFamily="34" charset="0"/>
            </a:rPr>
            <a:t>Klátovská</a:t>
          </a:r>
          <a:r>
            <a:rPr lang="sk-SK" sz="6500" kern="1200" dirty="0">
              <a:latin typeface="Avenir Next LT Pro" panose="020B0504020202020204" pitchFamily="34" charset="0"/>
            </a:rPr>
            <a:t> príroda</a:t>
          </a:r>
          <a:endParaRPr lang="en-GB" sz="6500" kern="1200" dirty="0">
            <a:latin typeface="Avenir Next LT Pro" panose="020B0504020202020204" pitchFamily="34" charset="0"/>
          </a:endParaRPr>
        </a:p>
      </dsp:txBody>
      <dsp:txXfrm>
        <a:off x="756" y="340818"/>
        <a:ext cx="6193224" cy="3096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0DE3D-2CCD-48F1-A069-D0A231E4E283}">
      <dsp:nvSpPr>
        <dsp:cNvPr id="0" name=""/>
        <dsp:cNvSpPr/>
      </dsp:nvSpPr>
      <dsp:spPr>
        <a:xfrm>
          <a:off x="3097368" y="1748784"/>
          <a:ext cx="2425878" cy="2806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40"/>
              </a:lnTo>
              <a:lnTo>
                <a:pt x="2425878" y="140340"/>
              </a:lnTo>
              <a:lnTo>
                <a:pt x="2425878" y="28068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5F260-1AE4-4674-9EA6-A0BAB1A8B7A8}">
      <dsp:nvSpPr>
        <dsp:cNvPr id="0" name=""/>
        <dsp:cNvSpPr/>
      </dsp:nvSpPr>
      <dsp:spPr>
        <a:xfrm>
          <a:off x="3097368" y="1748784"/>
          <a:ext cx="808626" cy="2806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40"/>
              </a:lnTo>
              <a:lnTo>
                <a:pt x="808626" y="140340"/>
              </a:lnTo>
              <a:lnTo>
                <a:pt x="808626" y="28068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578FA-B603-4884-83A1-CD497DE4E925}">
      <dsp:nvSpPr>
        <dsp:cNvPr id="0" name=""/>
        <dsp:cNvSpPr/>
      </dsp:nvSpPr>
      <dsp:spPr>
        <a:xfrm>
          <a:off x="2288742" y="1748784"/>
          <a:ext cx="808626" cy="280680"/>
        </a:xfrm>
        <a:custGeom>
          <a:avLst/>
          <a:gdLst/>
          <a:ahLst/>
          <a:cxnLst/>
          <a:rect l="0" t="0" r="0" b="0"/>
          <a:pathLst>
            <a:path>
              <a:moveTo>
                <a:pt x="808626" y="0"/>
              </a:moveTo>
              <a:lnTo>
                <a:pt x="808626" y="140340"/>
              </a:lnTo>
              <a:lnTo>
                <a:pt x="0" y="140340"/>
              </a:lnTo>
              <a:lnTo>
                <a:pt x="0" y="28068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59889-5ACA-49CA-88AB-D77068E4CA0A}">
      <dsp:nvSpPr>
        <dsp:cNvPr id="0" name=""/>
        <dsp:cNvSpPr/>
      </dsp:nvSpPr>
      <dsp:spPr>
        <a:xfrm>
          <a:off x="671490" y="1748784"/>
          <a:ext cx="2425878" cy="280680"/>
        </a:xfrm>
        <a:custGeom>
          <a:avLst/>
          <a:gdLst/>
          <a:ahLst/>
          <a:cxnLst/>
          <a:rect l="0" t="0" r="0" b="0"/>
          <a:pathLst>
            <a:path>
              <a:moveTo>
                <a:pt x="2425878" y="0"/>
              </a:moveTo>
              <a:lnTo>
                <a:pt x="2425878" y="140340"/>
              </a:lnTo>
              <a:lnTo>
                <a:pt x="0" y="140340"/>
              </a:lnTo>
              <a:lnTo>
                <a:pt x="0" y="28068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54D57-DE4B-43DB-A8F2-89616F341048}">
      <dsp:nvSpPr>
        <dsp:cNvPr id="0" name=""/>
        <dsp:cNvSpPr/>
      </dsp:nvSpPr>
      <dsp:spPr>
        <a:xfrm>
          <a:off x="2429082" y="1080498"/>
          <a:ext cx="1336571" cy="668285"/>
        </a:xfrm>
        <a:prstGeom prst="rect">
          <a:avLst/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300" kern="1200" dirty="0" err="1">
              <a:latin typeface="Avenir Next LT Pro" panose="020B0504020202020204" pitchFamily="34" charset="0"/>
            </a:rPr>
            <a:t>Klátovská</a:t>
          </a:r>
          <a:r>
            <a:rPr lang="sk-SK" sz="2300" kern="1200" dirty="0">
              <a:latin typeface="Avenir Next LT Pro" panose="020B0504020202020204" pitchFamily="34" charset="0"/>
            </a:rPr>
            <a:t> príroda</a:t>
          </a:r>
          <a:endParaRPr lang="en-GB" sz="2300" kern="1200" dirty="0">
            <a:latin typeface="Avenir Next LT Pro" panose="020B0504020202020204" pitchFamily="34" charset="0"/>
          </a:endParaRPr>
        </a:p>
      </dsp:txBody>
      <dsp:txXfrm>
        <a:off x="2429082" y="1080498"/>
        <a:ext cx="1336571" cy="668285"/>
      </dsp:txXfrm>
    </dsp:sp>
    <dsp:sp modelId="{64A4D0CE-9133-493A-B173-227B4E003C63}">
      <dsp:nvSpPr>
        <dsp:cNvPr id="0" name=""/>
        <dsp:cNvSpPr/>
      </dsp:nvSpPr>
      <dsp:spPr>
        <a:xfrm>
          <a:off x="3204" y="2029465"/>
          <a:ext cx="1336571" cy="668285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300" kern="1200" dirty="0">
              <a:latin typeface="Avenir Next LT Pro" panose="020B0504020202020204" pitchFamily="34" charset="0"/>
            </a:rPr>
            <a:t>Živočíchy</a:t>
          </a:r>
          <a:endParaRPr lang="en-GB" sz="2300" kern="1200" dirty="0">
            <a:latin typeface="Avenir Next LT Pro" panose="020B0504020202020204" pitchFamily="34" charset="0"/>
          </a:endParaRPr>
        </a:p>
      </dsp:txBody>
      <dsp:txXfrm>
        <a:off x="3204" y="2029465"/>
        <a:ext cx="1336571" cy="668285"/>
      </dsp:txXfrm>
    </dsp:sp>
    <dsp:sp modelId="{E5A5B5CD-2626-4D91-B122-C8E1A3476504}">
      <dsp:nvSpPr>
        <dsp:cNvPr id="0" name=""/>
        <dsp:cNvSpPr/>
      </dsp:nvSpPr>
      <dsp:spPr>
        <a:xfrm>
          <a:off x="1620456" y="2029465"/>
          <a:ext cx="1336571" cy="668285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300" kern="1200" dirty="0">
              <a:latin typeface="Avenir Next LT Pro" panose="020B0504020202020204" pitchFamily="34" charset="0"/>
            </a:rPr>
            <a:t>Rastliny</a:t>
          </a:r>
          <a:endParaRPr lang="en-GB" sz="2300" kern="1200" dirty="0">
            <a:latin typeface="Avenir Next LT Pro" panose="020B0504020202020204" pitchFamily="34" charset="0"/>
          </a:endParaRPr>
        </a:p>
      </dsp:txBody>
      <dsp:txXfrm>
        <a:off x="1620456" y="2029465"/>
        <a:ext cx="1336571" cy="668285"/>
      </dsp:txXfrm>
    </dsp:sp>
    <dsp:sp modelId="{CC4697DA-F00E-4AAC-AF92-9EE66F4B9EB7}">
      <dsp:nvSpPr>
        <dsp:cNvPr id="0" name=""/>
        <dsp:cNvSpPr/>
      </dsp:nvSpPr>
      <dsp:spPr>
        <a:xfrm>
          <a:off x="3237708" y="2029465"/>
          <a:ext cx="1336571" cy="668285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300" kern="1200" dirty="0">
              <a:latin typeface="Avenir Next LT Pro" panose="020B0504020202020204" pitchFamily="34" charset="0"/>
            </a:rPr>
            <a:t>Hmyz</a:t>
          </a:r>
          <a:endParaRPr lang="en-GB" sz="2300" kern="1200" dirty="0">
            <a:latin typeface="Avenir Next LT Pro" panose="020B0504020202020204" pitchFamily="34" charset="0"/>
          </a:endParaRPr>
        </a:p>
      </dsp:txBody>
      <dsp:txXfrm>
        <a:off x="3237708" y="2029465"/>
        <a:ext cx="1336571" cy="668285"/>
      </dsp:txXfrm>
    </dsp:sp>
    <dsp:sp modelId="{27F91547-329C-4990-9BDB-5D52F4581055}">
      <dsp:nvSpPr>
        <dsp:cNvPr id="0" name=""/>
        <dsp:cNvSpPr/>
      </dsp:nvSpPr>
      <dsp:spPr>
        <a:xfrm>
          <a:off x="4854960" y="2029465"/>
          <a:ext cx="1336571" cy="668285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300" kern="1200" dirty="0">
              <a:latin typeface="Avenir Next LT Pro" panose="020B0504020202020204" pitchFamily="34" charset="0"/>
            </a:rPr>
            <a:t>Huby</a:t>
          </a:r>
          <a:endParaRPr lang="en-GB" sz="2300" kern="1200" dirty="0">
            <a:latin typeface="Avenir Next LT Pro" panose="020B0504020202020204" pitchFamily="34" charset="0"/>
          </a:endParaRPr>
        </a:p>
      </dsp:txBody>
      <dsp:txXfrm>
        <a:off x="4854960" y="2029465"/>
        <a:ext cx="1336571" cy="6682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279E5-390A-4521-978F-42FE9F9CC91B}">
      <dsp:nvSpPr>
        <dsp:cNvPr id="0" name=""/>
        <dsp:cNvSpPr/>
      </dsp:nvSpPr>
      <dsp:spPr>
        <a:xfrm>
          <a:off x="3097368" y="566429"/>
          <a:ext cx="2051874" cy="237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703"/>
              </a:lnTo>
              <a:lnTo>
                <a:pt x="2051874" y="118703"/>
              </a:lnTo>
              <a:lnTo>
                <a:pt x="2051874" y="237406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94B98-2199-4C19-BFDD-8E263B6E6606}">
      <dsp:nvSpPr>
        <dsp:cNvPr id="0" name=""/>
        <dsp:cNvSpPr/>
      </dsp:nvSpPr>
      <dsp:spPr>
        <a:xfrm>
          <a:off x="3329122" y="1369090"/>
          <a:ext cx="169576" cy="1322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695"/>
              </a:lnTo>
              <a:lnTo>
                <a:pt x="169576" y="1322695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88FCE0-D6C9-49BB-A0C2-F793A391C34B}">
      <dsp:nvSpPr>
        <dsp:cNvPr id="0" name=""/>
        <dsp:cNvSpPr/>
      </dsp:nvSpPr>
      <dsp:spPr>
        <a:xfrm>
          <a:off x="3329122" y="1369090"/>
          <a:ext cx="169576" cy="520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034"/>
              </a:lnTo>
              <a:lnTo>
                <a:pt x="169576" y="520034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5F260-1AE4-4674-9EA6-A0BAB1A8B7A8}">
      <dsp:nvSpPr>
        <dsp:cNvPr id="0" name=""/>
        <dsp:cNvSpPr/>
      </dsp:nvSpPr>
      <dsp:spPr>
        <a:xfrm>
          <a:off x="3097368" y="566429"/>
          <a:ext cx="683958" cy="237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703"/>
              </a:lnTo>
              <a:lnTo>
                <a:pt x="683958" y="118703"/>
              </a:lnTo>
              <a:lnTo>
                <a:pt x="683958" y="237406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8222C-1530-4A76-A4E9-AC7CB809E453}">
      <dsp:nvSpPr>
        <dsp:cNvPr id="0" name=""/>
        <dsp:cNvSpPr/>
      </dsp:nvSpPr>
      <dsp:spPr>
        <a:xfrm>
          <a:off x="1961206" y="1369090"/>
          <a:ext cx="169576" cy="1322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695"/>
              </a:lnTo>
              <a:lnTo>
                <a:pt x="169576" y="1322695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2EC98C-4B11-4382-AAA2-28BBE93D9708}">
      <dsp:nvSpPr>
        <dsp:cNvPr id="0" name=""/>
        <dsp:cNvSpPr/>
      </dsp:nvSpPr>
      <dsp:spPr>
        <a:xfrm>
          <a:off x="1961206" y="1369090"/>
          <a:ext cx="169576" cy="520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034"/>
              </a:lnTo>
              <a:lnTo>
                <a:pt x="169576" y="520034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578FA-B603-4884-83A1-CD497DE4E925}">
      <dsp:nvSpPr>
        <dsp:cNvPr id="0" name=""/>
        <dsp:cNvSpPr/>
      </dsp:nvSpPr>
      <dsp:spPr>
        <a:xfrm>
          <a:off x="2413410" y="566429"/>
          <a:ext cx="683958" cy="237406"/>
        </a:xfrm>
        <a:custGeom>
          <a:avLst/>
          <a:gdLst/>
          <a:ahLst/>
          <a:cxnLst/>
          <a:rect l="0" t="0" r="0" b="0"/>
          <a:pathLst>
            <a:path>
              <a:moveTo>
                <a:pt x="683958" y="0"/>
              </a:moveTo>
              <a:lnTo>
                <a:pt x="683958" y="118703"/>
              </a:lnTo>
              <a:lnTo>
                <a:pt x="0" y="118703"/>
              </a:lnTo>
              <a:lnTo>
                <a:pt x="0" y="237406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C6BC2-729A-4C3F-A863-17EA4A169DEC}">
      <dsp:nvSpPr>
        <dsp:cNvPr id="0" name=""/>
        <dsp:cNvSpPr/>
      </dsp:nvSpPr>
      <dsp:spPr>
        <a:xfrm>
          <a:off x="593290" y="1369090"/>
          <a:ext cx="169576" cy="2125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5357"/>
              </a:lnTo>
              <a:lnTo>
                <a:pt x="169576" y="2125357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A6067-A64D-4684-8803-622AF5527F6F}">
      <dsp:nvSpPr>
        <dsp:cNvPr id="0" name=""/>
        <dsp:cNvSpPr/>
      </dsp:nvSpPr>
      <dsp:spPr>
        <a:xfrm>
          <a:off x="593290" y="1369090"/>
          <a:ext cx="169576" cy="1322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695"/>
              </a:lnTo>
              <a:lnTo>
                <a:pt x="169576" y="1322695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239A1-1EB3-49CD-810A-6B1F6B217B0A}">
      <dsp:nvSpPr>
        <dsp:cNvPr id="0" name=""/>
        <dsp:cNvSpPr/>
      </dsp:nvSpPr>
      <dsp:spPr>
        <a:xfrm>
          <a:off x="593290" y="1369090"/>
          <a:ext cx="169576" cy="520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034"/>
              </a:lnTo>
              <a:lnTo>
                <a:pt x="169576" y="520034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59889-5ACA-49CA-88AB-D77068E4CA0A}">
      <dsp:nvSpPr>
        <dsp:cNvPr id="0" name=""/>
        <dsp:cNvSpPr/>
      </dsp:nvSpPr>
      <dsp:spPr>
        <a:xfrm>
          <a:off x="1045494" y="566429"/>
          <a:ext cx="2051874" cy="237406"/>
        </a:xfrm>
        <a:custGeom>
          <a:avLst/>
          <a:gdLst/>
          <a:ahLst/>
          <a:cxnLst/>
          <a:rect l="0" t="0" r="0" b="0"/>
          <a:pathLst>
            <a:path>
              <a:moveTo>
                <a:pt x="2051874" y="0"/>
              </a:moveTo>
              <a:lnTo>
                <a:pt x="2051874" y="118703"/>
              </a:lnTo>
              <a:lnTo>
                <a:pt x="0" y="118703"/>
              </a:lnTo>
              <a:lnTo>
                <a:pt x="0" y="237406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54D57-DE4B-43DB-A8F2-89616F341048}">
      <dsp:nvSpPr>
        <dsp:cNvPr id="0" name=""/>
        <dsp:cNvSpPr/>
      </dsp:nvSpPr>
      <dsp:spPr>
        <a:xfrm>
          <a:off x="2532113" y="1174"/>
          <a:ext cx="1130509" cy="565254"/>
        </a:xfrm>
        <a:prstGeom prst="rect">
          <a:avLst/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 err="1">
              <a:latin typeface="Avenir Next LT Pro" panose="020B0504020202020204" pitchFamily="34" charset="0"/>
            </a:rPr>
            <a:t>Klátovská</a:t>
          </a:r>
          <a:r>
            <a:rPr lang="sk-SK" sz="1700" kern="1200" dirty="0">
              <a:latin typeface="Avenir Next LT Pro" panose="020B0504020202020204" pitchFamily="34" charset="0"/>
            </a:rPr>
            <a:t> príroda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2532113" y="1174"/>
        <a:ext cx="1130509" cy="565254"/>
      </dsp:txXfrm>
    </dsp:sp>
    <dsp:sp modelId="{64A4D0CE-9133-493A-B173-227B4E003C63}">
      <dsp:nvSpPr>
        <dsp:cNvPr id="0" name=""/>
        <dsp:cNvSpPr/>
      </dsp:nvSpPr>
      <dsp:spPr>
        <a:xfrm>
          <a:off x="480239" y="803836"/>
          <a:ext cx="1130509" cy="565254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>
              <a:latin typeface="Avenir Next LT Pro" panose="020B0504020202020204" pitchFamily="34" charset="0"/>
            </a:rPr>
            <a:t>Živočíchy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480239" y="803836"/>
        <a:ext cx="1130509" cy="565254"/>
      </dsp:txXfrm>
    </dsp:sp>
    <dsp:sp modelId="{0C488B8B-86C4-4A91-8660-3F06D12E1C08}">
      <dsp:nvSpPr>
        <dsp:cNvPr id="0" name=""/>
        <dsp:cNvSpPr/>
      </dsp:nvSpPr>
      <dsp:spPr>
        <a:xfrm>
          <a:off x="762866" y="1606497"/>
          <a:ext cx="1130509" cy="565254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>
              <a:latin typeface="Avenir Next LT Pro" panose="020B0504020202020204" pitchFamily="34" charset="0"/>
            </a:rPr>
            <a:t>Vtáctvo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762866" y="1606497"/>
        <a:ext cx="1130509" cy="565254"/>
      </dsp:txXfrm>
    </dsp:sp>
    <dsp:sp modelId="{B43FCF59-C595-419D-8869-2E55C412310D}">
      <dsp:nvSpPr>
        <dsp:cNvPr id="0" name=""/>
        <dsp:cNvSpPr/>
      </dsp:nvSpPr>
      <dsp:spPr>
        <a:xfrm>
          <a:off x="762866" y="2409159"/>
          <a:ext cx="1130509" cy="565254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>
              <a:latin typeface="Avenir Next LT Pro" panose="020B0504020202020204" pitchFamily="34" charset="0"/>
            </a:rPr>
            <a:t>Vodné zvieratá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762866" y="2409159"/>
        <a:ext cx="1130509" cy="565254"/>
      </dsp:txXfrm>
    </dsp:sp>
    <dsp:sp modelId="{DC243802-D71A-416A-B892-92EEDFB55A68}">
      <dsp:nvSpPr>
        <dsp:cNvPr id="0" name=""/>
        <dsp:cNvSpPr/>
      </dsp:nvSpPr>
      <dsp:spPr>
        <a:xfrm>
          <a:off x="762866" y="3211820"/>
          <a:ext cx="1130509" cy="565254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>
              <a:latin typeface="Avenir Next LT Pro" panose="020B0504020202020204" pitchFamily="34" charset="0"/>
            </a:rPr>
            <a:t>Ryby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762866" y="3211820"/>
        <a:ext cx="1130509" cy="565254"/>
      </dsp:txXfrm>
    </dsp:sp>
    <dsp:sp modelId="{E5A5B5CD-2626-4D91-B122-C8E1A3476504}">
      <dsp:nvSpPr>
        <dsp:cNvPr id="0" name=""/>
        <dsp:cNvSpPr/>
      </dsp:nvSpPr>
      <dsp:spPr>
        <a:xfrm>
          <a:off x="1848155" y="803836"/>
          <a:ext cx="1130509" cy="565254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>
              <a:latin typeface="Avenir Next LT Pro" panose="020B0504020202020204" pitchFamily="34" charset="0"/>
            </a:rPr>
            <a:t>Rastliny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1848155" y="803836"/>
        <a:ext cx="1130509" cy="565254"/>
      </dsp:txXfrm>
    </dsp:sp>
    <dsp:sp modelId="{C5176C93-CD7A-4A54-8508-E596573BBDA4}">
      <dsp:nvSpPr>
        <dsp:cNvPr id="0" name=""/>
        <dsp:cNvSpPr/>
      </dsp:nvSpPr>
      <dsp:spPr>
        <a:xfrm>
          <a:off x="2130783" y="1606497"/>
          <a:ext cx="1130509" cy="565254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>
              <a:latin typeface="Avenir Next LT Pro" panose="020B0504020202020204" pitchFamily="34" charset="0"/>
            </a:rPr>
            <a:t>Stromy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2130783" y="1606497"/>
        <a:ext cx="1130509" cy="565254"/>
      </dsp:txXfrm>
    </dsp:sp>
    <dsp:sp modelId="{565EF4DA-24C0-4178-9B21-7C89DC677FDD}">
      <dsp:nvSpPr>
        <dsp:cNvPr id="0" name=""/>
        <dsp:cNvSpPr/>
      </dsp:nvSpPr>
      <dsp:spPr>
        <a:xfrm>
          <a:off x="2130783" y="2409159"/>
          <a:ext cx="1130509" cy="565254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>
              <a:latin typeface="Avenir Next LT Pro" panose="020B0504020202020204" pitchFamily="34" charset="0"/>
            </a:rPr>
            <a:t>Bylinky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2130783" y="2409159"/>
        <a:ext cx="1130509" cy="565254"/>
      </dsp:txXfrm>
    </dsp:sp>
    <dsp:sp modelId="{CC4697DA-F00E-4AAC-AF92-9EE66F4B9EB7}">
      <dsp:nvSpPr>
        <dsp:cNvPr id="0" name=""/>
        <dsp:cNvSpPr/>
      </dsp:nvSpPr>
      <dsp:spPr>
        <a:xfrm>
          <a:off x="3216071" y="803836"/>
          <a:ext cx="1130509" cy="565254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>
              <a:latin typeface="Avenir Next LT Pro" panose="020B0504020202020204" pitchFamily="34" charset="0"/>
            </a:rPr>
            <a:t>Hmyz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3216071" y="803836"/>
        <a:ext cx="1130509" cy="565254"/>
      </dsp:txXfrm>
    </dsp:sp>
    <dsp:sp modelId="{92A1E944-DE83-4DD9-990F-3849286FC84D}">
      <dsp:nvSpPr>
        <dsp:cNvPr id="0" name=""/>
        <dsp:cNvSpPr/>
      </dsp:nvSpPr>
      <dsp:spPr>
        <a:xfrm>
          <a:off x="3498699" y="1606497"/>
          <a:ext cx="1130509" cy="565254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>
              <a:latin typeface="Avenir Next LT Pro" panose="020B0504020202020204" pitchFamily="34" charset="0"/>
            </a:rPr>
            <a:t>Pavúky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3498699" y="1606497"/>
        <a:ext cx="1130509" cy="565254"/>
      </dsp:txXfrm>
    </dsp:sp>
    <dsp:sp modelId="{B974ED7B-5B30-499A-AA7F-53962F36C0B4}">
      <dsp:nvSpPr>
        <dsp:cNvPr id="0" name=""/>
        <dsp:cNvSpPr/>
      </dsp:nvSpPr>
      <dsp:spPr>
        <a:xfrm>
          <a:off x="3498699" y="2409159"/>
          <a:ext cx="1130509" cy="565254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>
              <a:latin typeface="Avenir Next LT Pro" panose="020B0504020202020204" pitchFamily="34" charset="0"/>
            </a:rPr>
            <a:t>Pancierový hmyz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3498699" y="2409159"/>
        <a:ext cx="1130509" cy="565254"/>
      </dsp:txXfrm>
    </dsp:sp>
    <dsp:sp modelId="{1B68DB75-5510-4EE7-980B-6E93E5235D40}">
      <dsp:nvSpPr>
        <dsp:cNvPr id="0" name=""/>
        <dsp:cNvSpPr/>
      </dsp:nvSpPr>
      <dsp:spPr>
        <a:xfrm>
          <a:off x="4583988" y="803836"/>
          <a:ext cx="1130509" cy="565254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 dirty="0">
              <a:latin typeface="Avenir Next LT Pro" panose="020B0504020202020204" pitchFamily="34" charset="0"/>
            </a:rPr>
            <a:t>Huby</a:t>
          </a:r>
          <a:endParaRPr lang="en-GB" sz="1700" kern="1200" dirty="0">
            <a:latin typeface="Avenir Next LT Pro" panose="020B0504020202020204" pitchFamily="34" charset="0"/>
          </a:endParaRPr>
        </a:p>
      </dsp:txBody>
      <dsp:txXfrm>
        <a:off x="4583988" y="803836"/>
        <a:ext cx="1130509" cy="565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B7953-C534-44F5-B32F-2209DE4C3CB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ADCDB-A640-44FF-B005-F8C6B8910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76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ADCDB-A640-44FF-B005-F8C6B89108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57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ADCDB-A640-44FF-B005-F8C6B89108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46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ADCDB-A640-44FF-B005-F8C6B89108B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260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ADCDB-A640-44FF-B005-F8C6B89108B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301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ADCDB-A640-44FF-B005-F8C6B89108B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73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ADCDB-A640-44FF-B005-F8C6B89108B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757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ADCDB-A640-44FF-B005-F8C6B89108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18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ADCDB-A640-44FF-B005-F8C6B89108B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799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ADCDB-A640-44FF-B005-F8C6B89108B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55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758F8-FAD0-655C-A3E4-4F90F5BA5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FC7D5-E998-B218-27BC-7D59FDA2D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26565-9CC2-4469-D650-9B3066A7D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89545-90EF-DD92-916F-06A604C8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C5FEC-BFFB-B9E3-548C-F7D13DB0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330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AFBC-4C80-8712-3B52-2413FF2D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1C55B-EFBD-2852-D722-B0DCB952E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9311A-59D5-03AA-D3C1-ADE64D468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39501-FA7A-3DE3-94EA-E287B50AE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269A5-C87E-240E-1A5A-BDB20541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82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5196C1-9712-2540-EC6E-E661688BC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C22AD-268E-CF28-6504-FC20E6A0D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E2A5A-46FC-C8E9-3E54-90338A53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670D5-F362-BE36-67E4-6F84C60A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A25C0-6907-FD67-35D8-676440EE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95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23D0C-2B0B-3693-200A-6DA3F715E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0EB73-ABAC-C30E-45FC-AD90A55D3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E30D7-59F6-7B5C-49F7-B1BD279C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2EE11-BD69-0430-6DD4-81486E989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B8B5C-B650-E613-8341-E328D16EF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14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F996-DC9C-DAD3-2569-F9F0EAF00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E8372-2473-3486-75B7-9B021C28B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B1E93-FC14-159B-2B76-A2BE52E7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9A9C6-6487-42B4-586D-3B5ADF81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623B4-8DF7-E91B-01E3-B4C5807F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2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06CC-3E2D-58C5-77BB-B90E37D7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6984A-FE45-649E-FD1D-AD9FF469E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58B83-F138-1DFD-097F-95FBC35D6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47879-F441-E5D7-64B9-21B99C9C4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972BA-285C-561B-C137-02D3AB33F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4DEEB-296B-781B-505C-5CD78747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21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8F192-3C31-27F2-8E81-B3C2DF85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6D06F-B6AC-162A-D09C-A9A8D93A2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D9FA7-A3B6-F4AE-58B6-CF5407F50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92590-B779-3231-A9EE-D44FD226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BE0E76-7E54-7105-52E8-669262BE3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419D51-0DFA-8BA1-66E6-DE5A4BE5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217A97-1E2B-F93A-4D19-6BA82117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A00EAB-F681-D9B0-8637-A8C70F0E9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86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17F9F-4FE4-533C-3813-9282059C9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97356-33B4-EC2E-0FD1-98B4432A5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815D4-9BAD-F7D6-E02B-09BDDA5C4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3369D-8688-290F-1482-00DB3666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63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014B03-5877-D99D-8FE7-47952A19D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5BBAA-711C-4DF1-8CD9-96DC9485B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CFD87-5FA4-C3FC-A7C5-8FA6163D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14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C9941-7826-4020-9955-6CD7AA78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9397F-B7E7-B8FA-2768-54151B55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037FF-5D40-B980-BDCB-93A451DB6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8D170-1808-89AB-2747-AA9F321C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5BBA4-90B1-0480-D21D-A96E6F52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031EA-AE76-7D61-4D1E-22A28539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6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A687-459E-93A0-D349-68C42195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947DE-752C-07BC-370C-A2CD15651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A9DE9-390C-FB18-DCF2-F6F59D892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A00F8-3216-FF3A-2DBC-1213528BD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AB720-2409-0C76-C4B9-71C6AEF6F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1BF94-FA63-17B9-D43A-491657F6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66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D99F50-974E-3661-A739-E9FA370E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25F2D-FDB6-EC9E-5BD4-B6D337117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C3638-AAB9-2A17-BE5C-66F738B04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D3FEF-0A40-4A4D-9407-C4C537DA39F8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28CB2-9202-26BB-AB52-31A99DF8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F50B4-2133-2442-4BAF-5B75DE25E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1FA61-8250-45B3-87BD-99ECE1D35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95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17/06/relationships/model3d" Target="../media/model3d1.glb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6.png"/><Relationship Id="rId10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17/06/relationships/model3d" Target="../media/model3d1.glb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17/06/relationships/model3d" Target="../media/model3d1.glb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ideo 14" title="Water Lilly Cinemagraph">
            <a:hlinkClick r:id="" action="ppaction://media"/>
            <a:extLst>
              <a:ext uri="{FF2B5EF4-FFF2-40B4-BE49-F238E27FC236}">
                <a16:creationId xmlns:a16="http://schemas.microsoft.com/office/drawing/2014/main" id="{341DDB3D-1FD2-8A87-35B8-7F27FB647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68752" y="0"/>
            <a:ext cx="12191720" cy="68578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80ECDD3-0C22-D8CC-A498-681758E9DB54}"/>
              </a:ext>
            </a:extLst>
          </p:cNvPr>
          <p:cNvSpPr/>
          <p:nvPr/>
        </p:nvSpPr>
        <p:spPr>
          <a:xfrm>
            <a:off x="2976880" y="-89731"/>
            <a:ext cx="9276079" cy="7157103"/>
          </a:xfrm>
          <a:prstGeom prst="rect">
            <a:avLst/>
          </a:prstGeom>
          <a:gradFill flip="none" rotWithShape="1">
            <a:gsLst>
              <a:gs pos="18000">
                <a:schemeClr val="bg1">
                  <a:alpha val="0"/>
                </a:schemeClr>
              </a:gs>
              <a:gs pos="46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69" y="1907167"/>
            <a:ext cx="3527349" cy="290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5A7A24-EC39-0650-6507-656958398C91}"/>
              </a:ext>
            </a:extLst>
          </p:cNvPr>
          <p:cNvSpPr txBox="1"/>
          <p:nvPr/>
        </p:nvSpPr>
        <p:spPr>
          <a:xfrm>
            <a:off x="4834056" y="2844225"/>
            <a:ext cx="6331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latin typeface="Avenir Next LT Pro" panose="020B0504020202020204" pitchFamily="34" charset="0"/>
              </a:rPr>
              <a:t>Ako sa zúčastniť našich aktivít?</a:t>
            </a:r>
            <a:endParaRPr lang="en-GB" sz="3200" b="1" dirty="0"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016A48-A24B-BE12-3174-6D0B0AAC11FC}"/>
              </a:ext>
            </a:extLst>
          </p:cNvPr>
          <p:cNvSpPr txBox="1"/>
          <p:nvPr/>
        </p:nvSpPr>
        <p:spPr>
          <a:xfrm>
            <a:off x="4834056" y="3357557"/>
            <a:ext cx="6187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Projekt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: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Všetci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sme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dobrí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v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niečom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inom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-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Budovanie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spolupráce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2EA882-5118-58B7-505F-5132772C7BE8}"/>
              </a:ext>
            </a:extLst>
          </p:cNvPr>
          <p:cNvSpPr txBox="1"/>
          <p:nvPr/>
        </p:nvSpPr>
        <p:spPr>
          <a:xfrm>
            <a:off x="9971661" y="6273225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200" dirty="0">
                <a:latin typeface="Avenir Next LT Pro" panose="020B0504020202020204" pitchFamily="34" charset="0"/>
              </a:rPr>
              <a:t>so sumou </a:t>
            </a:r>
            <a:r>
              <a:rPr lang="en-GB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43</a:t>
            </a:r>
            <a:r>
              <a:rPr lang="sk-SK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GB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206 </a:t>
            </a:r>
            <a:r>
              <a:rPr lang="sk-SK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Eur</a:t>
            </a:r>
            <a:endParaRPr lang="en-GB" sz="1200" b="0" i="0" dirty="0">
              <a:effectLst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6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04984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077772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12165848" y="4748460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077772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12165848" y="3402530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082109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12209214" y="2549068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681540" y="2841456"/>
            <a:ext cx="1049920" cy="10701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078553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17E92-D5EA-96D0-0DB3-A8378A3B76A2}"/>
              </a:ext>
            </a:extLst>
          </p:cNvPr>
          <p:cNvSpPr txBox="1"/>
          <p:nvPr/>
        </p:nvSpPr>
        <p:spPr>
          <a:xfrm>
            <a:off x="12165848" y="1203151"/>
            <a:ext cx="5216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Získajte body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 odomknite ďalšie úlohy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76A0E-7844-DA14-55EA-D4A46F1420FE}"/>
              </a:ext>
            </a:extLst>
          </p:cNvPr>
          <p:cNvSpPr txBox="1"/>
          <p:nvPr/>
        </p:nvSpPr>
        <p:spPr>
          <a:xfrm>
            <a:off x="2311400" y="479876"/>
            <a:ext cx="5848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Na čo slúžia karty?</a:t>
            </a:r>
            <a:endParaRPr lang="en-GB" sz="44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F45C60-69D7-AFEE-A5E2-27E4C4B85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084" y="7766663"/>
            <a:ext cx="3168982" cy="492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Right"/>
            <a:lightRig rig="threePt" dir="t"/>
          </a:scene3d>
          <a:sp3d prstMaterial="matte">
            <a:bevelT w="6350"/>
          </a:sp3d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Mobile phone">
                <a:extLst>
                  <a:ext uri="{FF2B5EF4-FFF2-40B4-BE49-F238E27FC236}">
                    <a16:creationId xmlns:a16="http://schemas.microsoft.com/office/drawing/2014/main" id="{BEEFDADC-8F72-286D-EA49-C4C2A1607A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4460268"/>
                  </p:ext>
                </p:extLst>
              </p:nvPr>
            </p:nvGraphicFramePr>
            <p:xfrm>
              <a:off x="5081480" y="7369341"/>
              <a:ext cx="1389751" cy="73485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389751" cy="7348550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406708" ay="4456507" az="-39163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75008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Mobile phone">
                <a:extLst>
                  <a:ext uri="{FF2B5EF4-FFF2-40B4-BE49-F238E27FC236}">
                    <a16:creationId xmlns:a16="http://schemas.microsoft.com/office/drawing/2014/main" id="{BEEFDADC-8F72-286D-EA49-C4C2A1607A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1480" y="7369341"/>
                <a:ext cx="1389751" cy="734855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F22E683-A3C1-BF91-61B7-DF43FCC5FE0E}"/>
              </a:ext>
            </a:extLst>
          </p:cNvPr>
          <p:cNvSpPr txBox="1"/>
          <p:nvPr/>
        </p:nvSpPr>
        <p:spPr>
          <a:xfrm>
            <a:off x="2311400" y="479875"/>
            <a:ext cx="752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Aké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sú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typy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úloh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a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výziev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7E4049-0BBA-EE9E-15BE-E98CD4381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8239" y="7055267"/>
            <a:ext cx="2516827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AFA0CA-293B-526E-284C-D168D57A1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981" y="7081208"/>
            <a:ext cx="2584648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66B001-2F78-1708-DBF9-9E0480F7B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6735" y="7081208"/>
            <a:ext cx="2512259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636574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04984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077772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12165848" y="4748460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077772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12165848" y="3402530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082109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12209214" y="2549068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681540" y="2841456"/>
            <a:ext cx="1049920" cy="10701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078553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17E92-D5EA-96D0-0DB3-A8378A3B76A2}"/>
              </a:ext>
            </a:extLst>
          </p:cNvPr>
          <p:cNvSpPr txBox="1"/>
          <p:nvPr/>
        </p:nvSpPr>
        <p:spPr>
          <a:xfrm>
            <a:off x="12165848" y="1203151"/>
            <a:ext cx="5216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Získajte body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 odomknite ďalšie úlohy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2E683-A3C1-BF91-61B7-DF43FCC5FE0E}"/>
              </a:ext>
            </a:extLst>
          </p:cNvPr>
          <p:cNvSpPr txBox="1"/>
          <p:nvPr/>
        </p:nvSpPr>
        <p:spPr>
          <a:xfrm>
            <a:off x="2311400" y="479875"/>
            <a:ext cx="752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Aké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sú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typy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úloh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a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výziev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537A72-893F-F9F9-37EC-BE821A6BD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39" y="2439789"/>
            <a:ext cx="2516827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921077-5A0B-8DC9-350C-685FD532F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981" y="7018680"/>
            <a:ext cx="2584648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DA5F27-3A55-18D7-6CA5-62FC64564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735" y="7018680"/>
            <a:ext cx="2512259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F54E1C3-3FF0-FD2C-0C93-FD733807E112}"/>
              </a:ext>
            </a:extLst>
          </p:cNvPr>
          <p:cNvSpPr txBox="1"/>
          <p:nvPr/>
        </p:nvSpPr>
        <p:spPr>
          <a:xfrm>
            <a:off x="2508239" y="1880259"/>
            <a:ext cx="251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latin typeface="Avenir Next LT Pro" panose="020B0504020202020204" pitchFamily="34" charset="0"/>
              </a:rPr>
              <a:t>Raz splniteľné</a:t>
            </a:r>
            <a:endParaRPr lang="en-GB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66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04984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077772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12165848" y="4748460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077772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12165848" y="3402530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082109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12209214" y="2549068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681540" y="2841456"/>
            <a:ext cx="1049920" cy="10701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078553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17E92-D5EA-96D0-0DB3-A8378A3B76A2}"/>
              </a:ext>
            </a:extLst>
          </p:cNvPr>
          <p:cNvSpPr txBox="1"/>
          <p:nvPr/>
        </p:nvSpPr>
        <p:spPr>
          <a:xfrm>
            <a:off x="12165848" y="1203151"/>
            <a:ext cx="5216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Získajte body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 odomknite ďalšie úlohy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2E683-A3C1-BF91-61B7-DF43FCC5FE0E}"/>
              </a:ext>
            </a:extLst>
          </p:cNvPr>
          <p:cNvSpPr txBox="1"/>
          <p:nvPr/>
        </p:nvSpPr>
        <p:spPr>
          <a:xfrm>
            <a:off x="2311400" y="479875"/>
            <a:ext cx="752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Aké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sú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typy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úloh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a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výziev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537A72-893F-F9F9-37EC-BE821A6BD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39" y="2439789"/>
            <a:ext cx="2516827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921077-5A0B-8DC9-350C-685FD532F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981" y="7018680"/>
            <a:ext cx="2584648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DA5F27-3A55-18D7-6CA5-62FC64564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735" y="2439789"/>
            <a:ext cx="2512259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F54E1C3-3FF0-FD2C-0C93-FD733807E112}"/>
              </a:ext>
            </a:extLst>
          </p:cNvPr>
          <p:cNvSpPr txBox="1"/>
          <p:nvPr/>
        </p:nvSpPr>
        <p:spPr>
          <a:xfrm>
            <a:off x="2508239" y="1880259"/>
            <a:ext cx="251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latin typeface="Avenir Next LT Pro" panose="020B0504020202020204" pitchFamily="34" charset="0"/>
              </a:rPr>
              <a:t>Raz splniteľné</a:t>
            </a:r>
            <a:endParaRPr lang="en-GB" sz="2000" dirty="0"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FDFC9-63EF-B338-4AB3-08D198994577}"/>
              </a:ext>
            </a:extLst>
          </p:cNvPr>
          <p:cNvSpPr txBox="1"/>
          <p:nvPr/>
        </p:nvSpPr>
        <p:spPr>
          <a:xfrm>
            <a:off x="5206735" y="1651659"/>
            <a:ext cx="2516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latin typeface="Avenir Next LT Pro" panose="020B0504020202020204" pitchFamily="34" charset="0"/>
              </a:rPr>
              <a:t>Viac krát vykonateľné</a:t>
            </a:r>
            <a:endParaRPr lang="en-GB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65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04984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077772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12165848" y="4748460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077772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12165848" y="3402530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082109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12209214" y="2549068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681540" y="2841456"/>
            <a:ext cx="1049920" cy="10701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078553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17E92-D5EA-96D0-0DB3-A8378A3B76A2}"/>
              </a:ext>
            </a:extLst>
          </p:cNvPr>
          <p:cNvSpPr txBox="1"/>
          <p:nvPr/>
        </p:nvSpPr>
        <p:spPr>
          <a:xfrm>
            <a:off x="12165848" y="1203151"/>
            <a:ext cx="5216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Získajte body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 odomknite ďalšie úlohy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2E683-A3C1-BF91-61B7-DF43FCC5FE0E}"/>
              </a:ext>
            </a:extLst>
          </p:cNvPr>
          <p:cNvSpPr txBox="1"/>
          <p:nvPr/>
        </p:nvSpPr>
        <p:spPr>
          <a:xfrm>
            <a:off x="2311400" y="479875"/>
            <a:ext cx="752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Aké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sú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typy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úloh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a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výziev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537A72-893F-F9F9-37EC-BE821A6BD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39" y="2439789"/>
            <a:ext cx="2516827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orthographicFront"/>
            <a:lightRig rig="threePt" dir="t"/>
          </a:scene3d>
          <a:sp3d prstMaterial="matte">
            <a:bevelT w="6350" h="12700"/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921077-5A0B-8DC9-350C-685FD532F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981" y="2424118"/>
            <a:ext cx="2584648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orthographicFront"/>
            <a:lightRig rig="threePt" dir="t"/>
          </a:scene3d>
          <a:sp3d prstMaterial="matte">
            <a:bevelT w="6350" h="127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DA5F27-3A55-18D7-6CA5-62FC64564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735" y="2439789"/>
            <a:ext cx="2512259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orthographicFront"/>
            <a:lightRig rig="threePt" dir="t"/>
          </a:scene3d>
          <a:sp3d prstMaterial="matte">
            <a:bevelT w="6350" h="12700"/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F54E1C3-3FF0-FD2C-0C93-FD733807E112}"/>
              </a:ext>
            </a:extLst>
          </p:cNvPr>
          <p:cNvSpPr txBox="1"/>
          <p:nvPr/>
        </p:nvSpPr>
        <p:spPr>
          <a:xfrm>
            <a:off x="2508239" y="1880259"/>
            <a:ext cx="251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latin typeface="Avenir Next LT Pro" panose="020B0504020202020204" pitchFamily="34" charset="0"/>
              </a:rPr>
              <a:t>Raz splniteľné</a:t>
            </a:r>
            <a:endParaRPr lang="en-GB" sz="2000" dirty="0"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FDFC9-63EF-B338-4AB3-08D198994577}"/>
              </a:ext>
            </a:extLst>
          </p:cNvPr>
          <p:cNvSpPr txBox="1"/>
          <p:nvPr/>
        </p:nvSpPr>
        <p:spPr>
          <a:xfrm>
            <a:off x="5206735" y="1651659"/>
            <a:ext cx="2516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latin typeface="Avenir Next LT Pro" panose="020B0504020202020204" pitchFamily="34" charset="0"/>
              </a:rPr>
              <a:t>Viac krát vykonateľné</a:t>
            </a:r>
            <a:endParaRPr lang="en-GB" sz="2000" dirty="0"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BC5071-F377-FDFE-A9DB-E23833842C27}"/>
              </a:ext>
            </a:extLst>
          </p:cNvPr>
          <p:cNvSpPr txBox="1"/>
          <p:nvPr/>
        </p:nvSpPr>
        <p:spPr>
          <a:xfrm>
            <a:off x="7914981" y="1611865"/>
            <a:ext cx="2516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latin typeface="Avenir Next LT Pro" panose="020B0504020202020204" pitchFamily="34" charset="0"/>
              </a:rPr>
              <a:t>Odomknuté v špecifických časoch</a:t>
            </a:r>
            <a:endParaRPr lang="en-GB" sz="2000" dirty="0">
              <a:latin typeface="Avenir Next LT Pro" panose="020B05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7140FB-DEDC-E3D4-779C-6A008F6AA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8382" y="2427089"/>
            <a:ext cx="2574599" cy="401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orthographicFront"/>
            <a:lightRig rig="threePt" dir="t"/>
          </a:scene3d>
          <a:sp3d prstMaterial="matte">
            <a:bevelT w="6350" h="12700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480FB6-3A0D-2231-88AB-A99B90D10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37742" y="2424118"/>
            <a:ext cx="2507921" cy="401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orthographicFront"/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6338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04984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077772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12165848" y="4748460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077772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12165848" y="3402530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082109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12209214" y="2549068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681540" y="2841456"/>
            <a:ext cx="1049920" cy="10701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078553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17E92-D5EA-96D0-0DB3-A8378A3B76A2}"/>
              </a:ext>
            </a:extLst>
          </p:cNvPr>
          <p:cNvSpPr txBox="1"/>
          <p:nvPr/>
        </p:nvSpPr>
        <p:spPr>
          <a:xfrm>
            <a:off x="12165848" y="1203151"/>
            <a:ext cx="5216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Získajte body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 odomknite ďalšie úlohy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2E683-A3C1-BF91-61B7-DF43FCC5FE0E}"/>
              </a:ext>
            </a:extLst>
          </p:cNvPr>
          <p:cNvSpPr txBox="1"/>
          <p:nvPr/>
        </p:nvSpPr>
        <p:spPr>
          <a:xfrm>
            <a:off x="2311400" y="479875"/>
            <a:ext cx="752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Aké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sú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typy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úloh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a </a:t>
            </a:r>
            <a:r>
              <a:rPr lang="en-GB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výziev</a:t>
            </a:r>
            <a:r>
              <a:rPr lang="en-GB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537A72-893F-F9F9-37EC-BE821A6BD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293" y="2439789"/>
            <a:ext cx="2516827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isometricOffAxis2Right"/>
            <a:lightRig rig="threePt" dir="t"/>
          </a:scene3d>
          <a:sp3d prstMaterial="matte">
            <a:bevelT w="1270" h="254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DA5F27-3A55-18D7-6CA5-62FC64564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680" y="2439789"/>
            <a:ext cx="2512259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isometricOffAxis2Right"/>
            <a:lightRig rig="threePt" dir="t"/>
          </a:scene3d>
          <a:sp3d prstMaterial="matte">
            <a:bevelT w="1270" h="25400"/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921077-5A0B-8DC9-350C-685FD532F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733" y="2424118"/>
            <a:ext cx="2584648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isometricOffAxis2Right"/>
            <a:lightRig rig="threePt" dir="t"/>
          </a:scene3d>
          <a:sp3d prstMaterial="matte">
            <a:bevelT w="1270" h="25400"/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7140FB-DEDC-E3D4-779C-6A008F6AA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831" y="2427089"/>
            <a:ext cx="2574599" cy="401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isometricOffAxis2Right"/>
            <a:lightRig rig="threePt" dir="t"/>
          </a:scene3d>
          <a:sp3d prstMaterial="matte">
            <a:bevelT w="1270" h="25400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480FB6-3A0D-2231-88AB-A99B90D10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5611" y="2424118"/>
            <a:ext cx="2507921" cy="401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isometricOffAxis2Right"/>
            <a:lightRig rig="threePt" dir="t"/>
          </a:scene3d>
          <a:sp3d prstMaterial="matte">
            <a:bevelT w="1270" h="25400"/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58E93A-3113-7F5D-FCFA-5E8E35ABE7F9}"/>
              </a:ext>
            </a:extLst>
          </p:cNvPr>
          <p:cNvSpPr txBox="1"/>
          <p:nvPr/>
        </p:nvSpPr>
        <p:spPr>
          <a:xfrm>
            <a:off x="2269610" y="476973"/>
            <a:ext cx="752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Koľko je úloh?</a:t>
            </a:r>
            <a:endParaRPr lang="en-GB" sz="44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83A99B-14B3-8878-35B7-C49305D30D08}"/>
              </a:ext>
            </a:extLst>
          </p:cNvPr>
          <p:cNvSpPr txBox="1"/>
          <p:nvPr/>
        </p:nvSpPr>
        <p:spPr>
          <a:xfrm>
            <a:off x="5649636" y="2816379"/>
            <a:ext cx="39386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>
                <a:latin typeface="Avenir Next LT Pro" panose="020B0504020202020204" pitchFamily="34" charset="0"/>
              </a:rPr>
              <a:t>5 skupín</a:t>
            </a:r>
          </a:p>
          <a:p>
            <a:pPr algn="ctr"/>
            <a:r>
              <a:rPr lang="sk-SK" dirty="0">
                <a:latin typeface="Avenir Next LT Pro" panose="020B0504020202020204" pitchFamily="34" charset="0"/>
              </a:rPr>
              <a:t>X</a:t>
            </a:r>
          </a:p>
          <a:p>
            <a:pPr algn="ctr"/>
            <a:r>
              <a:rPr lang="sk-SK" sz="3200" dirty="0">
                <a:latin typeface="Avenir Next LT Pro" panose="020B0504020202020204" pitchFamily="34" charset="0"/>
              </a:rPr>
              <a:t>8 úloh/skupina</a:t>
            </a:r>
          </a:p>
          <a:p>
            <a:pPr algn="ctr"/>
            <a:r>
              <a:rPr lang="sk-SK" dirty="0">
                <a:latin typeface="Avenir Next LT Pro" panose="020B0504020202020204" pitchFamily="34" charset="0"/>
              </a:rPr>
              <a:t>=</a:t>
            </a:r>
          </a:p>
          <a:p>
            <a:pPr algn="ctr"/>
            <a:r>
              <a:rPr lang="sk-SK" sz="3600" b="1" dirty="0">
                <a:latin typeface="Avenir Next LT Pro" panose="020B0504020202020204" pitchFamily="34" charset="0"/>
              </a:rPr>
              <a:t>celkom </a:t>
            </a:r>
            <a:r>
              <a:rPr lang="sk-SK" sz="36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40</a:t>
            </a:r>
            <a:r>
              <a:rPr lang="sk-SK" sz="3600" b="1" dirty="0">
                <a:latin typeface="Avenir Next LT Pro" panose="020B0504020202020204" pitchFamily="34" charset="0"/>
              </a:rPr>
              <a:t> úloh</a:t>
            </a:r>
            <a:endParaRPr lang="en-GB" sz="36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5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  <p:bldLst>
      <p:bldP spid="6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04984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077772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12165848" y="4748460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077772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12165848" y="3402530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082109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12209214" y="2549068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681540" y="2841456"/>
            <a:ext cx="1049920" cy="10701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078553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17E92-D5EA-96D0-0DB3-A8378A3B76A2}"/>
              </a:ext>
            </a:extLst>
          </p:cNvPr>
          <p:cNvSpPr txBox="1"/>
          <p:nvPr/>
        </p:nvSpPr>
        <p:spPr>
          <a:xfrm>
            <a:off x="12165848" y="1203151"/>
            <a:ext cx="5216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Získajte body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 odomknite ďalšie úlohy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537A72-893F-F9F9-37EC-BE821A6BD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93" y="7373739"/>
            <a:ext cx="2516827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isometricOffAxis2Right"/>
            <a:lightRig rig="threePt" dir="t"/>
          </a:scene3d>
          <a:sp3d prstMaterial="matte">
            <a:bevelT w="1270" h="254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DA5F27-3A55-18D7-6CA5-62FC64564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3680" y="8345793"/>
            <a:ext cx="2512259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isometricOffAxis2Right"/>
            <a:lightRig rig="threePt" dir="t"/>
          </a:scene3d>
          <a:sp3d prstMaterial="matte">
            <a:bevelT w="1270" h="25400"/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921077-5A0B-8DC9-350C-685FD532F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733" y="9180518"/>
            <a:ext cx="2584648" cy="4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isometricOffAxis2Right"/>
            <a:lightRig rig="threePt" dir="t"/>
          </a:scene3d>
          <a:sp3d prstMaterial="matte">
            <a:bevelT w="1270" h="25400"/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7140FB-DEDC-E3D4-779C-6A008F6AA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9831" y="10040739"/>
            <a:ext cx="2574599" cy="401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isometricOffAxis2Right"/>
            <a:lightRig rig="threePt" dir="t"/>
          </a:scene3d>
          <a:sp3d prstMaterial="matte">
            <a:bevelT w="1270" h="25400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480FB6-3A0D-2231-88AB-A99B90D10E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611" y="10653718"/>
            <a:ext cx="2507921" cy="401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scene3d>
            <a:camera prst="isometricOffAxis2Right"/>
            <a:lightRig rig="threePt" dir="t"/>
          </a:scene3d>
          <a:sp3d prstMaterial="matte">
            <a:bevelT w="1270" h="25400"/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58E93A-3113-7F5D-FCFA-5E8E35ABE7F9}"/>
              </a:ext>
            </a:extLst>
          </p:cNvPr>
          <p:cNvSpPr txBox="1"/>
          <p:nvPr/>
        </p:nvSpPr>
        <p:spPr>
          <a:xfrm>
            <a:off x="2269610" y="476973"/>
            <a:ext cx="752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Koľko je úloh?</a:t>
            </a:r>
            <a:endParaRPr lang="en-GB" sz="44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BAD21-52C4-FD9A-2C55-032CA1D9D9B8}"/>
              </a:ext>
            </a:extLst>
          </p:cNvPr>
          <p:cNvSpPr txBox="1"/>
          <p:nvPr/>
        </p:nvSpPr>
        <p:spPr>
          <a:xfrm>
            <a:off x="2301362" y="476972"/>
            <a:ext cx="752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Ako </a:t>
            </a:r>
            <a:r>
              <a:rPr lang="sk-SK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zúžitkujeme</a:t>
            </a:r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údaje?</a:t>
            </a:r>
            <a:endParaRPr lang="en-GB" sz="44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2E4CC23-5FC9-E564-7956-F3F285291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4638112"/>
              </p:ext>
            </p:extLst>
          </p:nvPr>
        </p:nvGraphicFramePr>
        <p:xfrm>
          <a:off x="2879831" y="1739651"/>
          <a:ext cx="6194737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B0C48CA2-60C9-F157-1C4B-7B9624BB0FCF}"/>
              </a:ext>
            </a:extLst>
          </p:cNvPr>
          <p:cNvSpPr txBox="1"/>
          <p:nvPr/>
        </p:nvSpPr>
        <p:spPr>
          <a:xfrm>
            <a:off x="2832100" y="1562100"/>
            <a:ext cx="619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venir Next LT Pro" panose="020B0504020202020204" pitchFamily="34" charset="0"/>
              </a:rPr>
              <a:t>Vybudujeme databázu </a:t>
            </a:r>
            <a:r>
              <a:rPr lang="sk-SK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flóry</a:t>
            </a:r>
            <a:r>
              <a:rPr lang="sk-SK" dirty="0">
                <a:latin typeface="Avenir Next LT Pro" panose="020B0504020202020204" pitchFamily="34" charset="0"/>
              </a:rPr>
              <a:t> a </a:t>
            </a:r>
            <a:r>
              <a:rPr lang="sk-SK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fauny</a:t>
            </a:r>
            <a:r>
              <a:rPr lang="sk-SK" dirty="0">
                <a:latin typeface="Avenir Next LT Pro" panose="020B0504020202020204" pitchFamily="34" charset="0"/>
              </a:rPr>
              <a:t> </a:t>
            </a:r>
            <a:r>
              <a:rPr lang="sk-SK" dirty="0" err="1">
                <a:latin typeface="Avenir Next LT Pro" panose="020B0504020202020204" pitchFamily="34" charset="0"/>
              </a:rPr>
              <a:t>Klátovského</a:t>
            </a:r>
            <a:r>
              <a:rPr lang="sk-SK" dirty="0">
                <a:latin typeface="Avenir Next LT Pro" panose="020B0504020202020204" pitchFamily="34" charset="0"/>
              </a:rPr>
              <a:t> ramena</a:t>
            </a:r>
            <a:endParaRPr lang="en-GB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96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500">
        <p159:morph option="byObject"/>
      </p:transition>
    </mc:Choice>
    <mc:Fallback xmlns="">
      <p:transition spd="slow" advClick="0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  <p:bldLst>
      <p:bldP spid="1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04984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077772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12165848" y="4748460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077772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12165848" y="3402530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082109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12209214" y="2549068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681540" y="2841456"/>
            <a:ext cx="1049920" cy="10701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078553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17E92-D5EA-96D0-0DB3-A8378A3B76A2}"/>
              </a:ext>
            </a:extLst>
          </p:cNvPr>
          <p:cNvSpPr txBox="1"/>
          <p:nvPr/>
        </p:nvSpPr>
        <p:spPr>
          <a:xfrm>
            <a:off x="12165848" y="1203151"/>
            <a:ext cx="5216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Získajte body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 odomknite ďalšie úlohy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BAD21-52C4-FD9A-2C55-032CA1D9D9B8}"/>
              </a:ext>
            </a:extLst>
          </p:cNvPr>
          <p:cNvSpPr txBox="1"/>
          <p:nvPr/>
        </p:nvSpPr>
        <p:spPr>
          <a:xfrm>
            <a:off x="2301362" y="476972"/>
            <a:ext cx="752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Ako </a:t>
            </a:r>
            <a:r>
              <a:rPr lang="sk-SK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zúžitkujeme</a:t>
            </a:r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údaje?</a:t>
            </a:r>
            <a:endParaRPr lang="en-GB" sz="44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2E4CC23-5FC9-E564-7956-F3F285291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035487"/>
              </p:ext>
            </p:extLst>
          </p:nvPr>
        </p:nvGraphicFramePr>
        <p:xfrm>
          <a:off x="2879831" y="1739651"/>
          <a:ext cx="6194737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B0C48CA2-60C9-F157-1C4B-7B9624BB0FCF}"/>
              </a:ext>
            </a:extLst>
          </p:cNvPr>
          <p:cNvSpPr txBox="1"/>
          <p:nvPr/>
        </p:nvSpPr>
        <p:spPr>
          <a:xfrm>
            <a:off x="2832100" y="1562100"/>
            <a:ext cx="619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venir Next LT Pro" panose="020B0504020202020204" pitchFamily="34" charset="0"/>
              </a:rPr>
              <a:t>Vybudujeme databázu </a:t>
            </a:r>
            <a:r>
              <a:rPr lang="sk-SK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flóry</a:t>
            </a:r>
            <a:r>
              <a:rPr lang="sk-SK" dirty="0">
                <a:latin typeface="Avenir Next LT Pro" panose="020B0504020202020204" pitchFamily="34" charset="0"/>
              </a:rPr>
              <a:t> a </a:t>
            </a:r>
            <a:r>
              <a:rPr lang="sk-SK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fauny</a:t>
            </a:r>
            <a:r>
              <a:rPr lang="sk-SK" dirty="0">
                <a:latin typeface="Avenir Next LT Pro" panose="020B0504020202020204" pitchFamily="34" charset="0"/>
              </a:rPr>
              <a:t> </a:t>
            </a:r>
            <a:r>
              <a:rPr lang="sk-SK" dirty="0" err="1">
                <a:latin typeface="Avenir Next LT Pro" panose="020B0504020202020204" pitchFamily="34" charset="0"/>
              </a:rPr>
              <a:t>Klátovského</a:t>
            </a:r>
            <a:r>
              <a:rPr lang="sk-SK" dirty="0">
                <a:latin typeface="Avenir Next LT Pro" panose="020B0504020202020204" pitchFamily="34" charset="0"/>
              </a:rPr>
              <a:t> ramena</a:t>
            </a:r>
            <a:endParaRPr lang="en-GB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72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500">
        <p159:morph option="byObject"/>
      </p:transition>
    </mc:Choice>
    <mc:Fallback xmlns="">
      <p:transition spd="slow" advClick="0" advTm="500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04984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077772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12165848" y="4748460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077772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12165848" y="3402530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082109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12209214" y="2549068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681540" y="2841456"/>
            <a:ext cx="1049920" cy="10701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078553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17E92-D5EA-96D0-0DB3-A8378A3B76A2}"/>
              </a:ext>
            </a:extLst>
          </p:cNvPr>
          <p:cNvSpPr txBox="1"/>
          <p:nvPr/>
        </p:nvSpPr>
        <p:spPr>
          <a:xfrm>
            <a:off x="12165848" y="1203151"/>
            <a:ext cx="5216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Získajte body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 odomknite ďalšie úlohy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BAD21-52C4-FD9A-2C55-032CA1D9D9B8}"/>
              </a:ext>
            </a:extLst>
          </p:cNvPr>
          <p:cNvSpPr txBox="1"/>
          <p:nvPr/>
        </p:nvSpPr>
        <p:spPr>
          <a:xfrm>
            <a:off x="2301362" y="476972"/>
            <a:ext cx="752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Ako </a:t>
            </a:r>
            <a:r>
              <a:rPr lang="sk-SK" sz="4400" b="1" dirty="0" err="1">
                <a:solidFill>
                  <a:srgbClr val="92A42C"/>
                </a:solidFill>
                <a:latin typeface="Avenir Next LT Pro" panose="020B0504020202020204" pitchFamily="34" charset="0"/>
              </a:rPr>
              <a:t>zúžitkujeme</a:t>
            </a:r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 údaje?</a:t>
            </a:r>
            <a:endParaRPr lang="en-GB" sz="44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2E4CC23-5FC9-E564-7956-F3F285291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2363676"/>
              </p:ext>
            </p:extLst>
          </p:nvPr>
        </p:nvGraphicFramePr>
        <p:xfrm>
          <a:off x="2879831" y="1739651"/>
          <a:ext cx="6194737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B0C48CA2-60C9-F157-1C4B-7B9624BB0FCF}"/>
              </a:ext>
            </a:extLst>
          </p:cNvPr>
          <p:cNvSpPr txBox="1"/>
          <p:nvPr/>
        </p:nvSpPr>
        <p:spPr>
          <a:xfrm>
            <a:off x="2832100" y="1315065"/>
            <a:ext cx="619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venir Next LT Pro" panose="020B0504020202020204" pitchFamily="34" charset="0"/>
              </a:rPr>
              <a:t>Vybudujeme databázu </a:t>
            </a:r>
            <a:r>
              <a:rPr lang="sk-SK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flóry</a:t>
            </a:r>
            <a:r>
              <a:rPr lang="sk-SK" dirty="0">
                <a:latin typeface="Avenir Next LT Pro" panose="020B0504020202020204" pitchFamily="34" charset="0"/>
              </a:rPr>
              <a:t> a </a:t>
            </a:r>
            <a:r>
              <a:rPr lang="sk-SK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fauny</a:t>
            </a:r>
            <a:r>
              <a:rPr lang="sk-SK" dirty="0">
                <a:latin typeface="Avenir Next LT Pro" panose="020B0504020202020204" pitchFamily="34" charset="0"/>
              </a:rPr>
              <a:t> </a:t>
            </a:r>
            <a:r>
              <a:rPr lang="sk-SK" dirty="0" err="1">
                <a:latin typeface="Avenir Next LT Pro" panose="020B0504020202020204" pitchFamily="34" charset="0"/>
              </a:rPr>
              <a:t>Klátovského</a:t>
            </a:r>
            <a:r>
              <a:rPr lang="sk-SK" dirty="0">
                <a:latin typeface="Avenir Next LT Pro" panose="020B0504020202020204" pitchFamily="34" charset="0"/>
              </a:rPr>
              <a:t> ramena</a:t>
            </a:r>
            <a:endParaRPr lang="en-GB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6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34829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261287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261287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265624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-4165600" y="-3238182"/>
            <a:ext cx="12979400" cy="13229420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8" y="1922248"/>
            <a:ext cx="3490672" cy="287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262068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41AA3-85F7-E8C5-A6BA-B8D8F8DE70E7}"/>
              </a:ext>
            </a:extLst>
          </p:cNvPr>
          <p:cNvSpPr txBox="1"/>
          <p:nvPr/>
        </p:nvSpPr>
        <p:spPr>
          <a:xfrm>
            <a:off x="8777529" y="2044163"/>
            <a:ext cx="3306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>
                <a:solidFill>
                  <a:srgbClr val="92A42C"/>
                </a:solidFill>
                <a:latin typeface="Avenir Next LT Pro" panose="020B0504020202020204" pitchFamily="34" charset="0"/>
                <a:cs typeface="Arabic Typesetting" panose="020B0604020202020204" pitchFamily="66" charset="-78"/>
              </a:rPr>
              <a:t>Často kladené otázky</a:t>
            </a:r>
            <a:endParaRPr lang="en-GB" sz="4800" b="1" dirty="0">
              <a:solidFill>
                <a:srgbClr val="92A42C"/>
              </a:solidFill>
              <a:latin typeface="Avenir Next LT Pro" panose="020B0504020202020204" pitchFamily="34" charset="0"/>
              <a:cs typeface="Arabic Typesetting" panose="020B0604020202020204" pitchFamily="66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DB7691-5F21-975B-0D9E-4DEC18230BE2}"/>
              </a:ext>
            </a:extLst>
          </p:cNvPr>
          <p:cNvSpPr txBox="1"/>
          <p:nvPr/>
        </p:nvSpPr>
        <p:spPr>
          <a:xfrm>
            <a:off x="4453983" y="2834039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Čo sa stane ak úlohu vyplním viackrát?</a:t>
            </a:r>
            <a:endParaRPr lang="en-GB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05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  <p:bldLst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34829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261287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261287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265624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-4165600" y="-3238182"/>
            <a:ext cx="12979400" cy="13229420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8" y="1922248"/>
            <a:ext cx="3490672" cy="287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262068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41AA3-85F7-E8C5-A6BA-B8D8F8DE70E7}"/>
              </a:ext>
            </a:extLst>
          </p:cNvPr>
          <p:cNvSpPr txBox="1"/>
          <p:nvPr/>
        </p:nvSpPr>
        <p:spPr>
          <a:xfrm>
            <a:off x="8777529" y="2044163"/>
            <a:ext cx="3306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>
                <a:solidFill>
                  <a:srgbClr val="92A42C"/>
                </a:solidFill>
                <a:latin typeface="Avenir Next LT Pro" panose="020B0504020202020204" pitchFamily="34" charset="0"/>
                <a:cs typeface="Arabic Typesetting" panose="020B0604020202020204" pitchFamily="66" charset="-78"/>
              </a:rPr>
              <a:t>Často kladené otázky</a:t>
            </a:r>
            <a:endParaRPr lang="en-GB" sz="4800" b="1" dirty="0">
              <a:solidFill>
                <a:srgbClr val="92A42C"/>
              </a:solidFill>
              <a:latin typeface="Avenir Next LT Pro" panose="020B0504020202020204" pitchFamily="34" charset="0"/>
              <a:cs typeface="Arabic Typesetting" panose="020B0604020202020204" pitchFamily="66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DB7691-5F21-975B-0D9E-4DEC18230BE2}"/>
              </a:ext>
            </a:extLst>
          </p:cNvPr>
          <p:cNvSpPr txBox="1"/>
          <p:nvPr/>
        </p:nvSpPr>
        <p:spPr>
          <a:xfrm rot="20858457">
            <a:off x="4337050" y="1663326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B4CA36"/>
                </a:solidFill>
                <a:latin typeface="Avenir Next LT Pro" panose="020B0504020202020204" pitchFamily="34" charset="0"/>
              </a:rPr>
              <a:t>Čo sa stane ak úlohu vyplním viackrát?</a:t>
            </a:r>
            <a:endParaRPr lang="en-GB" sz="2400" dirty="0">
              <a:solidFill>
                <a:srgbClr val="B4CA36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17587-9BAC-D570-2212-8BB604EC1E81}"/>
              </a:ext>
            </a:extLst>
          </p:cNvPr>
          <p:cNvSpPr txBox="1"/>
          <p:nvPr/>
        </p:nvSpPr>
        <p:spPr>
          <a:xfrm>
            <a:off x="4453983" y="2834039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Stratil som karty, môžem pokračovať?</a:t>
            </a:r>
            <a:endParaRPr lang="en-GB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98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ideo 14" title="Water Lilly Cinemagraph">
            <a:hlinkClick r:id="" action="ppaction://media"/>
            <a:extLst>
              <a:ext uri="{FF2B5EF4-FFF2-40B4-BE49-F238E27FC236}">
                <a16:creationId xmlns:a16="http://schemas.microsoft.com/office/drawing/2014/main" id="{341DDB3D-1FD2-8A87-35B8-7F27FB647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68752" y="0"/>
            <a:ext cx="12191720" cy="68578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80ECDD3-0C22-D8CC-A498-681758E9DB54}"/>
              </a:ext>
            </a:extLst>
          </p:cNvPr>
          <p:cNvSpPr/>
          <p:nvPr/>
        </p:nvSpPr>
        <p:spPr>
          <a:xfrm>
            <a:off x="0" y="-89731"/>
            <a:ext cx="12252960" cy="71571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5A7A24-EC39-0650-6507-656958398C91}"/>
              </a:ext>
            </a:extLst>
          </p:cNvPr>
          <p:cNvSpPr txBox="1"/>
          <p:nvPr/>
        </p:nvSpPr>
        <p:spPr>
          <a:xfrm>
            <a:off x="4834056" y="2844225"/>
            <a:ext cx="6331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latin typeface="Avenir Next LT Pro" panose="020B0504020202020204" pitchFamily="34" charset="0"/>
              </a:rPr>
              <a:t>Ako sa zúčastniť našich aktivít?</a:t>
            </a:r>
            <a:endParaRPr lang="en-GB" sz="3200" b="1" dirty="0"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016A48-A24B-BE12-3174-6D0B0AAC11FC}"/>
              </a:ext>
            </a:extLst>
          </p:cNvPr>
          <p:cNvSpPr txBox="1"/>
          <p:nvPr/>
        </p:nvSpPr>
        <p:spPr>
          <a:xfrm>
            <a:off x="4834056" y="3357557"/>
            <a:ext cx="6187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Projekt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: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Všetci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sme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dobrí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v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niečom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inom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-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Budovanie</a:t>
            </a:r>
            <a:r>
              <a:rPr lang="en-GB" sz="1600" b="0" i="0" dirty="0">
                <a:effectLst/>
                <a:latin typeface="Avenir Next LT Pro" panose="020B0504020202020204" pitchFamily="34" charset="0"/>
              </a:rPr>
              <a:t> </a:t>
            </a:r>
            <a:r>
              <a:rPr lang="en-GB" sz="1600" b="0" i="0" dirty="0" err="1">
                <a:effectLst/>
                <a:latin typeface="Avenir Next LT Pro" panose="020B0504020202020204" pitchFamily="34" charset="0"/>
              </a:rPr>
              <a:t>spolupráce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3140641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3216841" y="1010998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latin typeface="Avenir Next LT Pro" panose="020B0504020202020204" pitchFamily="34" charset="0"/>
              </a:rPr>
              <a:t>#1</a:t>
            </a:r>
            <a:endParaRPr lang="en-GB" sz="8000" b="1" dirty="0"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4604962" y="1445237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6" name="Screen_Recording_20230523_170107_Chrome">
            <a:hlinkClick r:id="" action="ppaction://media"/>
            <a:extLst>
              <a:ext uri="{FF2B5EF4-FFF2-40B4-BE49-F238E27FC236}">
                <a16:creationId xmlns:a16="http://schemas.microsoft.com/office/drawing/2014/main" id="{3F1AEC99-7138-47F1-271F-63DAF45518D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9420"/>
          <a:stretch/>
        </p:blipFill>
        <p:spPr>
          <a:xfrm>
            <a:off x="12714870" y="322920"/>
            <a:ext cx="3165475" cy="621200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315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5"/>
            </p:par>
            <p:video>
              <p:cMediaNode vol="80000"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/>
      <p:bldP spid="1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34829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261287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261287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265624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-4165600" y="-3238182"/>
            <a:ext cx="12979400" cy="13229420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8" y="1922248"/>
            <a:ext cx="3490672" cy="287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262068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41AA3-85F7-E8C5-A6BA-B8D8F8DE70E7}"/>
              </a:ext>
            </a:extLst>
          </p:cNvPr>
          <p:cNvSpPr txBox="1"/>
          <p:nvPr/>
        </p:nvSpPr>
        <p:spPr>
          <a:xfrm>
            <a:off x="8777529" y="2044163"/>
            <a:ext cx="3306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>
                <a:solidFill>
                  <a:srgbClr val="92A42C"/>
                </a:solidFill>
                <a:latin typeface="Avenir Next LT Pro" panose="020B0504020202020204" pitchFamily="34" charset="0"/>
                <a:cs typeface="Arabic Typesetting" panose="020B0604020202020204" pitchFamily="66" charset="-78"/>
              </a:rPr>
              <a:t>Často kladené otázky</a:t>
            </a:r>
            <a:endParaRPr lang="en-GB" sz="4800" b="1" dirty="0">
              <a:solidFill>
                <a:srgbClr val="92A42C"/>
              </a:solidFill>
              <a:latin typeface="Avenir Next LT Pro" panose="020B0504020202020204" pitchFamily="34" charset="0"/>
              <a:cs typeface="Arabic Typesetting" panose="020B0604020202020204" pitchFamily="66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DB7691-5F21-975B-0D9E-4DEC18230BE2}"/>
              </a:ext>
            </a:extLst>
          </p:cNvPr>
          <p:cNvSpPr txBox="1"/>
          <p:nvPr/>
        </p:nvSpPr>
        <p:spPr>
          <a:xfrm rot="19997833">
            <a:off x="3729278" y="871039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B4CA36"/>
                </a:solidFill>
                <a:latin typeface="Avenir Next LT Pro" panose="020B0504020202020204" pitchFamily="34" charset="0"/>
              </a:rPr>
              <a:t>Čo sa stane ak úlohu vyplním viackrát?</a:t>
            </a:r>
            <a:endParaRPr lang="en-GB" sz="2400" dirty="0">
              <a:solidFill>
                <a:srgbClr val="B4CA36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17587-9BAC-D570-2212-8BB604EC1E81}"/>
              </a:ext>
            </a:extLst>
          </p:cNvPr>
          <p:cNvSpPr txBox="1"/>
          <p:nvPr/>
        </p:nvSpPr>
        <p:spPr>
          <a:xfrm rot="20739376">
            <a:off x="4155850" y="1965753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B4CA36"/>
                </a:solidFill>
                <a:latin typeface="Avenir Next LT Pro" panose="020B0504020202020204" pitchFamily="34" charset="0"/>
              </a:rPr>
              <a:t>Stratil som karty, môžem pokračovať?</a:t>
            </a:r>
            <a:endParaRPr lang="en-GB" sz="2400" dirty="0">
              <a:solidFill>
                <a:srgbClr val="B4CA36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C31F8-7FEA-B7E0-A94A-F7A9DA8F0CBA}"/>
              </a:ext>
            </a:extLst>
          </p:cNvPr>
          <p:cNvSpPr txBox="1"/>
          <p:nvPr/>
        </p:nvSpPr>
        <p:spPr>
          <a:xfrm>
            <a:off x="4324898" y="3110183"/>
            <a:ext cx="355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Aké technické prostriedky sú potrebné pre vykonanie úloh?</a:t>
            </a:r>
            <a:endParaRPr lang="en-GB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21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34829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261287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261287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265624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-4165600" y="-3238182"/>
            <a:ext cx="12979400" cy="13229420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8" y="1922248"/>
            <a:ext cx="3490672" cy="287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262068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41AA3-85F7-E8C5-A6BA-B8D8F8DE70E7}"/>
              </a:ext>
            </a:extLst>
          </p:cNvPr>
          <p:cNvSpPr txBox="1"/>
          <p:nvPr/>
        </p:nvSpPr>
        <p:spPr>
          <a:xfrm>
            <a:off x="8777529" y="2044163"/>
            <a:ext cx="3306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>
                <a:solidFill>
                  <a:srgbClr val="92A42C"/>
                </a:solidFill>
                <a:latin typeface="Avenir Next LT Pro" panose="020B0504020202020204" pitchFamily="34" charset="0"/>
                <a:cs typeface="Arabic Typesetting" panose="020B0604020202020204" pitchFamily="66" charset="-78"/>
              </a:rPr>
              <a:t>Často kladené otázky</a:t>
            </a:r>
            <a:endParaRPr lang="en-GB" sz="4800" b="1" dirty="0">
              <a:solidFill>
                <a:srgbClr val="92A42C"/>
              </a:solidFill>
              <a:latin typeface="Avenir Next LT Pro" panose="020B0504020202020204" pitchFamily="34" charset="0"/>
              <a:cs typeface="Arabic Typesetting" panose="020B0604020202020204" pitchFamily="66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DB7691-5F21-975B-0D9E-4DEC18230BE2}"/>
              </a:ext>
            </a:extLst>
          </p:cNvPr>
          <p:cNvSpPr txBox="1"/>
          <p:nvPr/>
        </p:nvSpPr>
        <p:spPr>
          <a:xfrm rot="18032873">
            <a:off x="2308855" y="-2923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B4CA36"/>
                </a:solidFill>
                <a:latin typeface="Avenir Next LT Pro" panose="020B0504020202020204" pitchFamily="34" charset="0"/>
              </a:rPr>
              <a:t>Čo sa stane ak úlohu vyplním viackrát?</a:t>
            </a:r>
            <a:endParaRPr lang="en-GB" sz="2400" dirty="0">
              <a:solidFill>
                <a:srgbClr val="B4CA36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17587-9BAC-D570-2212-8BB604EC1E81}"/>
              </a:ext>
            </a:extLst>
          </p:cNvPr>
          <p:cNvSpPr txBox="1"/>
          <p:nvPr/>
        </p:nvSpPr>
        <p:spPr>
          <a:xfrm rot="19263912">
            <a:off x="3338504" y="809710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B4CA36"/>
                </a:solidFill>
                <a:latin typeface="Avenir Next LT Pro" panose="020B0504020202020204" pitchFamily="34" charset="0"/>
              </a:rPr>
              <a:t>Stratil som karty, môžem pokračovať?</a:t>
            </a:r>
            <a:endParaRPr lang="en-GB" sz="2400" dirty="0">
              <a:solidFill>
                <a:srgbClr val="B4CA36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C31F8-7FEA-B7E0-A94A-F7A9DA8F0CBA}"/>
              </a:ext>
            </a:extLst>
          </p:cNvPr>
          <p:cNvSpPr txBox="1"/>
          <p:nvPr/>
        </p:nvSpPr>
        <p:spPr>
          <a:xfrm rot="20946886">
            <a:off x="4015441" y="2181410"/>
            <a:ext cx="355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B4CA36"/>
                </a:solidFill>
                <a:latin typeface="Avenir Next LT Pro" panose="020B0504020202020204" pitchFamily="34" charset="0"/>
              </a:rPr>
              <a:t>Aké technické prostriedky sú potrebné pre vykonanie úloh?</a:t>
            </a:r>
            <a:endParaRPr lang="en-GB" sz="2400" dirty="0">
              <a:solidFill>
                <a:srgbClr val="B4CA36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829C0-918F-A2DB-D6C3-B23D8AAAD596}"/>
              </a:ext>
            </a:extLst>
          </p:cNvPr>
          <p:cNvSpPr txBox="1"/>
          <p:nvPr/>
        </p:nvSpPr>
        <p:spPr>
          <a:xfrm>
            <a:off x="4130133" y="3768490"/>
            <a:ext cx="355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Úlohy je potrebné vykonávať pri </a:t>
            </a:r>
            <a:r>
              <a:rPr lang="sk-SK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Klátovskom</a:t>
            </a:r>
            <a:r>
              <a:rPr lang="sk-SK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ramene?</a:t>
            </a:r>
            <a:endParaRPr lang="en-GB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48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16" y="4972841"/>
            <a:ext cx="5026328" cy="1427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34829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261287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261287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265624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1774220" y="2816056"/>
            <a:ext cx="1099760" cy="11209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64" y="1380747"/>
            <a:ext cx="3490672" cy="287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262068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41AA3-85F7-E8C5-A6BA-B8D8F8DE70E7}"/>
              </a:ext>
            </a:extLst>
          </p:cNvPr>
          <p:cNvSpPr txBox="1"/>
          <p:nvPr/>
        </p:nvSpPr>
        <p:spPr>
          <a:xfrm>
            <a:off x="12612877" y="2044163"/>
            <a:ext cx="3306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>
                <a:solidFill>
                  <a:srgbClr val="92A42C"/>
                </a:solidFill>
                <a:latin typeface="Avenir Next LT Pro" panose="020B0504020202020204" pitchFamily="34" charset="0"/>
                <a:cs typeface="Arabic Typesetting" panose="020B0604020202020204" pitchFamily="66" charset="-78"/>
              </a:rPr>
              <a:t>Často kladené otázky</a:t>
            </a:r>
            <a:endParaRPr lang="en-GB" sz="4800" b="1" dirty="0">
              <a:solidFill>
                <a:srgbClr val="92A42C"/>
              </a:solidFill>
              <a:latin typeface="Avenir Next LT Pro" panose="020B0504020202020204" pitchFamily="34" charset="0"/>
              <a:cs typeface="Arabic Typesetting" panose="020B0604020202020204" pitchFamily="66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A1E26-D48F-5F27-0291-643630A01680}"/>
              </a:ext>
            </a:extLst>
          </p:cNvPr>
          <p:cNvSpPr txBox="1"/>
          <p:nvPr/>
        </p:nvSpPr>
        <p:spPr>
          <a:xfrm>
            <a:off x="5554717" y="2816056"/>
            <a:ext cx="4863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Priestor pre otázky</a:t>
            </a:r>
            <a:endParaRPr lang="en-GB" sz="40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1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title="Water Lilly Cinemagraph">
            <a:hlinkClick r:id="" action="ppaction://media"/>
            <a:extLst>
              <a:ext uri="{FF2B5EF4-FFF2-40B4-BE49-F238E27FC236}">
                <a16:creationId xmlns:a16="http://schemas.microsoft.com/office/drawing/2014/main" id="{5295C15D-59D9-7B6F-621E-B7784B2B3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16" y="4972841"/>
            <a:ext cx="5026328" cy="1427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34829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261287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261287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265624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1774220" y="2816056"/>
            <a:ext cx="1099760" cy="11209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64" y="1380747"/>
            <a:ext cx="3490672" cy="287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262068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41AA3-85F7-E8C5-A6BA-B8D8F8DE70E7}"/>
              </a:ext>
            </a:extLst>
          </p:cNvPr>
          <p:cNvSpPr txBox="1"/>
          <p:nvPr/>
        </p:nvSpPr>
        <p:spPr>
          <a:xfrm>
            <a:off x="12612877" y="2044163"/>
            <a:ext cx="3306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>
                <a:solidFill>
                  <a:srgbClr val="92A42C"/>
                </a:solidFill>
                <a:latin typeface="Avenir Next LT Pro" panose="020B0504020202020204" pitchFamily="34" charset="0"/>
                <a:cs typeface="Arabic Typesetting" panose="020B0604020202020204" pitchFamily="66" charset="-78"/>
              </a:rPr>
              <a:t>Často kladené otázky</a:t>
            </a:r>
            <a:endParaRPr lang="en-GB" sz="4800" b="1" dirty="0">
              <a:solidFill>
                <a:srgbClr val="92A42C"/>
              </a:solidFill>
              <a:latin typeface="Avenir Next LT Pro" panose="020B0504020202020204" pitchFamily="34" charset="0"/>
              <a:cs typeface="Arabic Typesetting" panose="020B0604020202020204" pitchFamily="66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A1E26-D48F-5F27-0291-643630A01680}"/>
              </a:ext>
            </a:extLst>
          </p:cNvPr>
          <p:cNvSpPr txBox="1"/>
          <p:nvPr/>
        </p:nvSpPr>
        <p:spPr>
          <a:xfrm>
            <a:off x="5554717" y="3075057"/>
            <a:ext cx="3253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>
                <a:solidFill>
                  <a:schemeClr val="bg1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Avenir Next LT Pro" panose="020B0504020202020204" pitchFamily="34" charset="0"/>
              </a:rPr>
              <a:t>ĎAKUJEME!</a:t>
            </a:r>
            <a:endParaRPr lang="en-GB" sz="4000" b="1" dirty="0">
              <a:solidFill>
                <a:schemeClr val="bg1"/>
              </a:solidFill>
              <a:effectLst>
                <a:reflection blurRad="6350" stA="55000" endA="50" endPos="85000" dist="60007" dir="5400000" sy="-100000" algn="bl" rotWithShape="0"/>
              </a:effectLst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80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 mute="1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80ECDD3-0C22-D8CC-A498-681758E9DB54}"/>
              </a:ext>
            </a:extLst>
          </p:cNvPr>
          <p:cNvSpPr/>
          <p:nvPr/>
        </p:nvSpPr>
        <p:spPr>
          <a:xfrm>
            <a:off x="0" y="-89731"/>
            <a:ext cx="12252960" cy="71571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3140641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3216841" y="1010998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latin typeface="Avenir Next LT Pro" panose="020B0504020202020204" pitchFamily="34" charset="0"/>
              </a:rPr>
              <a:t>#1</a:t>
            </a:r>
            <a:endParaRPr lang="en-GB" sz="8000" b="1" dirty="0"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4604962" y="1445237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6" name="Screen_Recording_20230523_170107_Chrome">
            <a:hlinkClick r:id="" action="ppaction://media"/>
            <a:extLst>
              <a:ext uri="{FF2B5EF4-FFF2-40B4-BE49-F238E27FC236}">
                <a16:creationId xmlns:a16="http://schemas.microsoft.com/office/drawing/2014/main" id="{3F1AEC99-7138-47F1-271F-63DAF45518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420"/>
          <a:stretch/>
        </p:blipFill>
        <p:spPr>
          <a:xfrm>
            <a:off x="8329107" y="322920"/>
            <a:ext cx="3165475" cy="621200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016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80ECDD3-0C22-D8CC-A498-681758E9DB54}"/>
              </a:ext>
            </a:extLst>
          </p:cNvPr>
          <p:cNvSpPr/>
          <p:nvPr/>
        </p:nvSpPr>
        <p:spPr>
          <a:xfrm>
            <a:off x="0" y="-89731"/>
            <a:ext cx="12252960" cy="71571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3140641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3216841" y="201825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4604962" y="2292717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3216841" y="82118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latin typeface="Avenir Next LT Pro" panose="020B0504020202020204" pitchFamily="34" charset="0"/>
              </a:rPr>
              <a:t>#2</a:t>
            </a:r>
            <a:endParaRPr lang="en-GB" sz="8000" b="1" dirty="0"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4604962" y="946787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2" name="Screen_Recording_20230524_054829_Chrome">
            <a:hlinkClick r:id="" action="ppaction://media"/>
            <a:extLst>
              <a:ext uri="{FF2B5EF4-FFF2-40B4-BE49-F238E27FC236}">
                <a16:creationId xmlns:a16="http://schemas.microsoft.com/office/drawing/2014/main" id="{5E5DDCA5-D81C-83FE-5BD0-872B86D13B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420"/>
          <a:stretch/>
        </p:blipFill>
        <p:spPr>
          <a:xfrm>
            <a:off x="8329107" y="337898"/>
            <a:ext cx="3165475" cy="621200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207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1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7"/>
            </p:par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3140641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3216841" y="325015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4604962" y="3524617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3216841" y="205308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4604962" y="2178687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3260207" y="930817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latin typeface="Avenir Next LT Pro" panose="020B0504020202020204" pitchFamily="34" charset="0"/>
              </a:rPr>
              <a:t>#3</a:t>
            </a:r>
            <a:endParaRPr lang="en-GB" sz="8000" b="1" dirty="0"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4648328" y="1325225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1776328" y="3051006"/>
            <a:ext cx="651044" cy="6510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creen_Recording_20230524_061126_Chrome">
            <a:hlinkClick r:id="" action="ppaction://media"/>
            <a:extLst>
              <a:ext uri="{FF2B5EF4-FFF2-40B4-BE49-F238E27FC236}">
                <a16:creationId xmlns:a16="http://schemas.microsoft.com/office/drawing/2014/main" id="{57E3FB5D-AB4E-7CFC-90FC-6A3A3BD296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420"/>
          <a:stretch/>
        </p:blipFill>
        <p:spPr>
          <a:xfrm>
            <a:off x="8329107" y="322998"/>
            <a:ext cx="3165475" cy="621200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411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7"/>
            </p:par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3140641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3216841" y="325015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4604962" y="3524617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3216841" y="205308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4604962" y="2178687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3260207" y="930817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latin typeface="Avenir Next LT Pro" panose="020B0504020202020204" pitchFamily="34" charset="0"/>
              </a:rPr>
              <a:t>#3</a:t>
            </a:r>
            <a:endParaRPr lang="en-GB" sz="8000" b="1" dirty="0"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4648328" y="1325225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-5566833" y="-4439877"/>
            <a:ext cx="15337366" cy="15632810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creen_Recording_20230524_061126_Chrome">
            <a:hlinkClick r:id="" action="ppaction://media"/>
            <a:extLst>
              <a:ext uri="{FF2B5EF4-FFF2-40B4-BE49-F238E27FC236}">
                <a16:creationId xmlns:a16="http://schemas.microsoft.com/office/drawing/2014/main" id="{57E3FB5D-AB4E-7CFC-90FC-6A3A3BD296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420"/>
          <a:stretch/>
        </p:blipFill>
        <p:spPr>
          <a:xfrm>
            <a:off x="12242848" y="322998"/>
            <a:ext cx="3165475" cy="621200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63B3B5-1936-0CAF-DCF7-DBB71448A126}"/>
              </a:ext>
            </a:extLst>
          </p:cNvPr>
          <p:cNvSpPr txBox="1"/>
          <p:nvPr/>
        </p:nvSpPr>
        <p:spPr>
          <a:xfrm>
            <a:off x="3505893" y="376819"/>
            <a:ext cx="3522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POZOR</a:t>
            </a:r>
            <a:r>
              <a:rPr lang="sk-SK" sz="6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!</a:t>
            </a:r>
            <a:endParaRPr lang="en-GB" sz="66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E1402-62B4-7A6D-2E1A-46F6BC10B5B7}"/>
              </a:ext>
            </a:extLst>
          </p:cNvPr>
          <p:cNvSpPr txBox="1"/>
          <p:nvPr/>
        </p:nvSpPr>
        <p:spPr>
          <a:xfrm>
            <a:off x="3488670" y="1291899"/>
            <a:ext cx="5333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Status úloh sa aktualizuje každých 5 minút.</a:t>
            </a:r>
            <a:endParaRPr lang="en-GB" sz="2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Picture 1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092AF788-A902-BB0C-3E29-86EE8522E1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t="24793" r="4264" b="34534"/>
          <a:stretch/>
        </p:blipFill>
        <p:spPr>
          <a:xfrm>
            <a:off x="3582293" y="2407706"/>
            <a:ext cx="2895345" cy="278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1D670DD-E0DA-5401-9CB0-55CA58517C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t="32810" r="4332" b="25625"/>
          <a:stretch/>
        </p:blipFill>
        <p:spPr>
          <a:xfrm>
            <a:off x="7648892" y="2377150"/>
            <a:ext cx="2899211" cy="285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Graphic 20" descr="Clock with solid fill">
            <a:extLst>
              <a:ext uri="{FF2B5EF4-FFF2-40B4-BE49-F238E27FC236}">
                <a16:creationId xmlns:a16="http://schemas.microsoft.com/office/drawing/2014/main" id="{C39D3EB7-8BAB-E415-5DD0-C0BBED4424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85906" y="3057467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21E50BD-6CA6-3E18-6FBE-8DD9B0A1D643}"/>
              </a:ext>
            </a:extLst>
          </p:cNvPr>
          <p:cNvSpPr txBox="1"/>
          <p:nvPr/>
        </p:nvSpPr>
        <p:spPr>
          <a:xfrm>
            <a:off x="6563617" y="3879033"/>
            <a:ext cx="95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Avenir Next LT Pro" panose="020B0504020202020204" pitchFamily="34" charset="0"/>
              </a:rPr>
              <a:t>5 min</a:t>
            </a:r>
            <a:endParaRPr lang="en-GB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3140641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3216841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4604962" y="4748460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3216841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4604962" y="3402530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3260207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4648328" y="2549068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1576890" y="2841456"/>
            <a:ext cx="1049920" cy="10701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3224652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latin typeface="Avenir Next LT Pro" panose="020B0504020202020204" pitchFamily="34" charset="0"/>
              </a:rPr>
              <a:t>#4</a:t>
            </a:r>
            <a:endParaRPr lang="en-GB" sz="8000" b="1" dirty="0"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17E92-D5EA-96D0-0DB3-A8378A3B76A2}"/>
              </a:ext>
            </a:extLst>
          </p:cNvPr>
          <p:cNvSpPr txBox="1"/>
          <p:nvPr/>
        </p:nvSpPr>
        <p:spPr>
          <a:xfrm>
            <a:off x="4604962" y="1203151"/>
            <a:ext cx="5216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Získajte body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 odomknite ďalšie úlohy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FB23A1D-CF39-1645-585F-44F084CED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084" y="6994511"/>
            <a:ext cx="3168982" cy="492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891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  <p:bldLst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04984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077772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12165848" y="4748460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077772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12165848" y="3402530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082109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12209214" y="2549068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681540" y="2841456"/>
            <a:ext cx="1049920" cy="10701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078553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17E92-D5EA-96D0-0DB3-A8378A3B76A2}"/>
              </a:ext>
            </a:extLst>
          </p:cNvPr>
          <p:cNvSpPr txBox="1"/>
          <p:nvPr/>
        </p:nvSpPr>
        <p:spPr>
          <a:xfrm>
            <a:off x="12165848" y="1203151"/>
            <a:ext cx="5216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Získajte body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 odomknite ďalšie úlohy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76A0E-7844-DA14-55EA-D4A46F1420FE}"/>
              </a:ext>
            </a:extLst>
          </p:cNvPr>
          <p:cNvSpPr txBox="1"/>
          <p:nvPr/>
        </p:nvSpPr>
        <p:spPr>
          <a:xfrm>
            <a:off x="2311400" y="479876"/>
            <a:ext cx="5848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Na čo slúžia karty?</a:t>
            </a:r>
            <a:endParaRPr lang="en-GB" sz="44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F45C60-69D7-AFEE-A5E2-27E4C4B85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084" y="1567189"/>
            <a:ext cx="3168982" cy="492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Mobile phone">
                <a:extLst>
                  <a:ext uri="{FF2B5EF4-FFF2-40B4-BE49-F238E27FC236}">
                    <a16:creationId xmlns:a16="http://schemas.microsoft.com/office/drawing/2014/main" id="{BEEFDADC-8F72-286D-EA49-C4C2A1607AF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72432710"/>
                  </p:ext>
                </p:extLst>
              </p:nvPr>
            </p:nvGraphicFramePr>
            <p:xfrm>
              <a:off x="7225526" y="-4816738"/>
              <a:ext cx="2249447" cy="457887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249447" cy="4578874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3871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Mobile phone">
                <a:extLst>
                  <a:ext uri="{FF2B5EF4-FFF2-40B4-BE49-F238E27FC236}">
                    <a16:creationId xmlns:a16="http://schemas.microsoft.com/office/drawing/2014/main" id="{BEEFDADC-8F72-286D-EA49-C4C2A1607A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25526" y="-4816738"/>
                <a:ext cx="2249447" cy="45788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1196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5DE882-334A-0D07-0494-41343DD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62" y="5846587"/>
            <a:ext cx="2256259" cy="6408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8B714B-BC59-EF30-454C-66CFF9336AC8}"/>
              </a:ext>
            </a:extLst>
          </p:cNvPr>
          <p:cNvSpPr txBox="1"/>
          <p:nvPr/>
        </p:nvSpPr>
        <p:spPr>
          <a:xfrm>
            <a:off x="8226737" y="5997741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600" b="0" i="0" dirty="0">
                <a:effectLst/>
                <a:latin typeface="Avenir Next LT Pro" panose="020B0504020202020204" pitchFamily="34" charset="0"/>
              </a:rPr>
              <a:t>Podporil:</a:t>
            </a:r>
            <a:endParaRPr lang="en-GB" sz="1600" b="0" i="0" dirty="0">
              <a:effectLst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AAEEE-BB6B-3ACD-0B6F-52F3A947C094}"/>
              </a:ext>
            </a:extLst>
          </p:cNvPr>
          <p:cNvSpPr txBox="1"/>
          <p:nvPr/>
        </p:nvSpPr>
        <p:spPr>
          <a:xfrm>
            <a:off x="10498489" y="337898"/>
            <a:ext cx="171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>
                <a:solidFill>
                  <a:schemeClr val="bg1">
                    <a:lumMod val="65000"/>
                  </a:schemeClr>
                </a:solidFill>
                <a:latin typeface="Avenir Next LT Pro" panose="020B0504020202020204" pitchFamily="34" charset="0"/>
              </a:rPr>
              <a:t>KROK</a:t>
            </a:r>
            <a:endParaRPr lang="en-GB" sz="4400" dirty="0">
              <a:solidFill>
                <a:schemeClr val="bg1">
                  <a:lumMod val="6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3B410-0C27-2000-F3C7-3D589E92FF55}"/>
              </a:ext>
            </a:extLst>
          </p:cNvPr>
          <p:cNvSpPr txBox="1"/>
          <p:nvPr/>
        </p:nvSpPr>
        <p:spPr>
          <a:xfrm>
            <a:off x="10777727" y="447400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#1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CE7A-B8FE-9540-22A5-51F353530C0F}"/>
              </a:ext>
            </a:extLst>
          </p:cNvPr>
          <p:cNvSpPr txBox="1"/>
          <p:nvPr/>
        </p:nvSpPr>
        <p:spPr>
          <a:xfrm>
            <a:off x="12165848" y="4748460"/>
            <a:ext cx="3284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Prihláste sa</a:t>
            </a:r>
            <a:endParaRPr lang="en-GB" sz="44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0AE-5E22-CDEA-93E0-5893ADD16821}"/>
              </a:ext>
            </a:extLst>
          </p:cNvPr>
          <p:cNvSpPr txBox="1"/>
          <p:nvPr/>
        </p:nvSpPr>
        <p:spPr>
          <a:xfrm>
            <a:off x="10777727" y="3276932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#2</a:t>
            </a:r>
            <a:endParaRPr lang="en-GB" sz="80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381C7-277F-166E-3459-8DC4AAE10A11}"/>
              </a:ext>
            </a:extLst>
          </p:cNvPr>
          <p:cNvSpPr txBox="1"/>
          <p:nvPr/>
        </p:nvSpPr>
        <p:spPr>
          <a:xfrm>
            <a:off x="12165848" y="3402530"/>
            <a:ext cx="2895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Nájdite úlohu</a:t>
            </a:r>
          </a:p>
          <a:p>
            <a:r>
              <a:rPr lang="sk-SK" sz="32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na splnenie</a:t>
            </a:r>
            <a:endParaRPr lang="en-GB" sz="32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B3CA6-7586-0611-58D1-ABADA6F287D1}"/>
              </a:ext>
            </a:extLst>
          </p:cNvPr>
          <p:cNvSpPr txBox="1"/>
          <p:nvPr/>
        </p:nvSpPr>
        <p:spPr>
          <a:xfrm>
            <a:off x="10821093" y="2154660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#3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7F0B3-00B6-AD8C-E2CD-7773606B184C}"/>
              </a:ext>
            </a:extLst>
          </p:cNvPr>
          <p:cNvSpPr txBox="1"/>
          <p:nvPr/>
        </p:nvSpPr>
        <p:spPr>
          <a:xfrm>
            <a:off x="12209214" y="2549068"/>
            <a:ext cx="296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Vyplňte úlohu</a:t>
            </a:r>
            <a:endParaRPr lang="en-GB" sz="3200" b="1" dirty="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BD7F09-3C1A-3140-AE0F-CB9710DD9503}"/>
              </a:ext>
            </a:extLst>
          </p:cNvPr>
          <p:cNvSpPr/>
          <p:nvPr/>
        </p:nvSpPr>
        <p:spPr>
          <a:xfrm>
            <a:off x="681540" y="2841456"/>
            <a:ext cx="1049920" cy="1070144"/>
          </a:xfrm>
          <a:prstGeom prst="ellipse">
            <a:avLst/>
          </a:prstGeom>
          <a:solidFill>
            <a:srgbClr val="92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calendar">
            <a:extLst>
              <a:ext uri="{FF2B5EF4-FFF2-40B4-BE49-F238E27FC236}">
                <a16:creationId xmlns:a16="http://schemas.microsoft.com/office/drawing/2014/main" id="{77709369-2110-15FC-D695-D1552C06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7" y="2488374"/>
            <a:ext cx="2113854" cy="173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52FD2-BB58-E59B-28FA-9B7F3DE37C02}"/>
              </a:ext>
            </a:extLst>
          </p:cNvPr>
          <p:cNvSpPr txBox="1"/>
          <p:nvPr/>
        </p:nvSpPr>
        <p:spPr>
          <a:xfrm>
            <a:off x="10785538" y="1100679"/>
            <a:ext cx="146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b="1" dirty="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0"/>
              </a:rPr>
              <a:t>#4</a:t>
            </a:r>
            <a:endParaRPr lang="en-GB" sz="8000" b="1" dirty="0">
              <a:solidFill>
                <a:schemeClr val="bg2">
                  <a:lumMod val="9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17E92-D5EA-96D0-0DB3-A8378A3B76A2}"/>
              </a:ext>
            </a:extLst>
          </p:cNvPr>
          <p:cNvSpPr txBox="1"/>
          <p:nvPr/>
        </p:nvSpPr>
        <p:spPr>
          <a:xfrm>
            <a:off x="12165848" y="1203151"/>
            <a:ext cx="5216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Získajte body</a:t>
            </a:r>
          </a:p>
          <a:p>
            <a:r>
              <a:rPr lang="sk-SK" sz="32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a odomknite ďalšie úlohy</a:t>
            </a:r>
            <a:endParaRPr lang="en-GB" sz="32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76A0E-7844-DA14-55EA-D4A46F1420FE}"/>
              </a:ext>
            </a:extLst>
          </p:cNvPr>
          <p:cNvSpPr txBox="1"/>
          <p:nvPr/>
        </p:nvSpPr>
        <p:spPr>
          <a:xfrm>
            <a:off x="2311400" y="479876"/>
            <a:ext cx="5848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solidFill>
                  <a:srgbClr val="92A42C"/>
                </a:solidFill>
                <a:latin typeface="Avenir Next LT Pro" panose="020B0504020202020204" pitchFamily="34" charset="0"/>
              </a:rPr>
              <a:t>Na čo slúžia karty?</a:t>
            </a:r>
            <a:endParaRPr lang="en-GB" sz="4400" b="1" dirty="0">
              <a:solidFill>
                <a:srgbClr val="92A42C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F45C60-69D7-AFEE-A5E2-27E4C4B85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084" y="673713"/>
            <a:ext cx="3168982" cy="492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elaxedModerately"/>
            <a:lightRig rig="threePt" dir="t"/>
          </a:scene3d>
          <a:sp3d prstMaterial="matte">
            <a:bevelT w="6350"/>
          </a:sp3d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Mobile phone">
                <a:extLst>
                  <a:ext uri="{FF2B5EF4-FFF2-40B4-BE49-F238E27FC236}">
                    <a16:creationId xmlns:a16="http://schemas.microsoft.com/office/drawing/2014/main" id="{BEEFDADC-8F72-286D-EA49-C4C2A1607A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2224233"/>
                  </p:ext>
                </p:extLst>
              </p:nvPr>
            </p:nvGraphicFramePr>
            <p:xfrm>
              <a:off x="4215265" y="194677"/>
              <a:ext cx="3122183" cy="641570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122183" cy="6415706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9986" ay="246" az="-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75008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Mobile phone">
                <a:extLst>
                  <a:ext uri="{FF2B5EF4-FFF2-40B4-BE49-F238E27FC236}">
                    <a16:creationId xmlns:a16="http://schemas.microsoft.com/office/drawing/2014/main" id="{BEEFDADC-8F72-286D-EA49-C4C2A1607A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5265" y="194677"/>
                <a:ext cx="3122183" cy="6415706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A726F1FE-F6B2-B262-3457-D13E335464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7"/>
          <a:stretch/>
        </p:blipFill>
        <p:spPr>
          <a:xfrm>
            <a:off x="4489857" y="918135"/>
            <a:ext cx="2566376" cy="514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703</Words>
  <Application>Microsoft Office PowerPoint</Application>
  <PresentationFormat>Widescreen</PresentationFormat>
  <Paragraphs>280</Paragraphs>
  <Slides>23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Avenir Next LT Pro</vt:lpstr>
      <vt:lpstr>Calibri</vt:lpstr>
      <vt:lpstr>Calibri Light</vt:lpstr>
      <vt:lpstr>Segoe UI Historic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Putz</dc:creator>
  <cp:lastModifiedBy>Erik Putz</cp:lastModifiedBy>
  <cp:revision>1</cp:revision>
  <dcterms:created xsi:type="dcterms:W3CDTF">2023-05-23T13:42:33Z</dcterms:created>
  <dcterms:modified xsi:type="dcterms:W3CDTF">2023-05-24T19:14:56Z</dcterms:modified>
</cp:coreProperties>
</file>